
<file path=[Content_Types].xml><?xml version="1.0" encoding="utf-8"?>
<Types xmlns="http://schemas.openxmlformats.org/package/2006/content-types">
  <Override PartName="/ppt/diagrams/drawing2.xml" ContentType="application/vnd.ms-office.drawingml.diagramDrawing+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diagrams/layout13.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quickStyle7.xml" ContentType="application/vnd.openxmlformats-officedocument.drawingml.diagramStyle+xml"/>
  <Override PartName="/ppt/diagrams/drawing10.xml" ContentType="application/vnd.ms-office.drawingml.diagramDrawing+xml"/>
  <Override PartName="/ppt/diagrams/layout11.xml" ContentType="application/vnd.openxmlformats-officedocument.drawingml.diagramLayout+xml"/>
  <Override PartName="/ppt/diagrams/colors1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quickStyle5.xml" ContentType="application/vnd.openxmlformats-officedocument.drawingml.diagramStyle+xml"/>
  <Override PartName="/ppt/diagrams/colors1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diagrams/colors10.xml" ContentType="application/vnd.openxmlformats-officedocument.drawingml.diagramColors+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quickStyle12.xml" ContentType="application/vnd.openxmlformats-officedocument.drawingml.diagramStyle+xml"/>
  <Override PartName="/ppt/diagrams/drawing13.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diagrams/layout14.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diagrams/data15.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diagrams/layout3.xml" ContentType="application/vnd.openxmlformats-officedocument.drawingml.diagramLayout+xml"/>
  <Override PartName="/ppt/diagrams/data4.xml" ContentType="application/vnd.openxmlformats-officedocument.drawingml.diagramData+xml"/>
  <Override PartName="/ppt/diagrams/drawing9.xml" ContentType="application/vnd.ms-office.drawingml.diagramDrawing+xml"/>
  <Override PartName="/ppt/diagrams/layout15.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5" r:id="rId10"/>
    <p:sldId id="266" r:id="rId11"/>
    <p:sldId id="267" r:id="rId12"/>
    <p:sldId id="264" r:id="rId13"/>
    <p:sldId id="268" r:id="rId14"/>
    <p:sldId id="272" r:id="rId15"/>
    <p:sldId id="269" r:id="rId16"/>
    <p:sldId id="270" r:id="rId17"/>
    <p:sldId id="271" r:id="rId18"/>
    <p:sldId id="273" r:id="rId19"/>
    <p:sldId id="274" r:id="rId20"/>
    <p:sldId id="275" r:id="rId21"/>
    <p:sldId id="276" r:id="rId22"/>
    <p:sldId id="277" r:id="rId23"/>
    <p:sldId id="279" r:id="rId24"/>
    <p:sldId id="278" r:id="rId25"/>
    <p:sldId id="280" r:id="rId26"/>
  </p:sldIdLst>
  <p:sldSz cx="12192000" cy="6858000"/>
  <p:notesSz cx="6858000" cy="9144000"/>
  <p:defaultTextStyle>
    <a:defPPr>
      <a:defRPr lang="x-non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rednji stil 2 - Isticanj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Svijetli stil 3 - Isticanj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Srednji stil 4 - Isticanj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C2FFA5D-87B4-456A-9821-1D502468CF0F}" styleName="Stil teme 1 - Isticanje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5541" autoAdjust="0"/>
  </p:normalViewPr>
  <p:slideViewPr>
    <p:cSldViewPr snapToGrid="0">
      <p:cViewPr varScale="1">
        <p:scale>
          <a:sx n="81" d="100"/>
          <a:sy n="81" d="100"/>
        </p:scale>
        <p:origin x="-78" y="-36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D0681A-7A20-428A-AB5F-515DD11EABA4}" type="doc">
      <dgm:prSet loTypeId="urn:microsoft.com/office/officeart/2005/8/layout/default#2" loCatId="list" qsTypeId="urn:microsoft.com/office/officeart/2005/8/quickstyle/simple4" qsCatId="simple" csTypeId="urn:microsoft.com/office/officeart/2005/8/colors/accent0_3" csCatId="mainScheme" phldr="1"/>
      <dgm:spPr/>
      <dgm:t>
        <a:bodyPr/>
        <a:lstStyle/>
        <a:p>
          <a:endParaRPr lang="hr-HR"/>
        </a:p>
      </dgm:t>
    </dgm:pt>
    <dgm:pt modelId="{D61085E4-D44A-4EE0-9E90-7BDB7246E933}">
      <dgm:prSet phldrT="[Tekst]"/>
      <dgm:spPr/>
      <dgm:t>
        <a:bodyPr/>
        <a:lstStyle/>
        <a:p>
          <a:r>
            <a:rPr lang="hr-HR" dirty="0" smtClean="0"/>
            <a:t>Razvoj malog i srednjeg poduzetništva</a:t>
          </a:r>
          <a:endParaRPr lang="hr-HR" dirty="0"/>
        </a:p>
      </dgm:t>
    </dgm:pt>
    <dgm:pt modelId="{420D2FB0-F466-4279-A18A-B3D046C0163A}" type="parTrans" cxnId="{946967DA-9E09-4F0F-A993-6CC775C85D39}">
      <dgm:prSet/>
      <dgm:spPr/>
      <dgm:t>
        <a:bodyPr/>
        <a:lstStyle/>
        <a:p>
          <a:endParaRPr lang="hr-HR"/>
        </a:p>
      </dgm:t>
    </dgm:pt>
    <dgm:pt modelId="{D207AFA7-87B5-4FE9-847A-95636CFD188E}" type="sibTrans" cxnId="{946967DA-9E09-4F0F-A993-6CC775C85D39}">
      <dgm:prSet/>
      <dgm:spPr/>
      <dgm:t>
        <a:bodyPr/>
        <a:lstStyle/>
        <a:p>
          <a:endParaRPr lang="hr-HR"/>
        </a:p>
      </dgm:t>
    </dgm:pt>
    <dgm:pt modelId="{6643FF11-F272-4433-ACC8-DDDEA926C620}">
      <dgm:prSet phldrT="[Tekst]"/>
      <dgm:spPr/>
      <dgm:t>
        <a:bodyPr/>
        <a:lstStyle/>
        <a:p>
          <a:r>
            <a:rPr lang="hr-HR" dirty="0" smtClean="0"/>
            <a:t>Unapređenje ponude malih obiteljskih hotela</a:t>
          </a:r>
          <a:endParaRPr lang="hr-HR" dirty="0"/>
        </a:p>
      </dgm:t>
    </dgm:pt>
    <dgm:pt modelId="{DBA874C6-BE45-4185-8D5E-B4197F6ED6FB}" type="parTrans" cxnId="{7854119B-EDFF-4B4E-90EA-2B28307F5624}">
      <dgm:prSet/>
      <dgm:spPr/>
      <dgm:t>
        <a:bodyPr/>
        <a:lstStyle/>
        <a:p>
          <a:endParaRPr lang="hr-HR"/>
        </a:p>
      </dgm:t>
    </dgm:pt>
    <dgm:pt modelId="{8A3DE4D1-8C27-4758-B75C-39F389BF54FF}" type="sibTrans" cxnId="{7854119B-EDFF-4B4E-90EA-2B28307F5624}">
      <dgm:prSet/>
      <dgm:spPr/>
      <dgm:t>
        <a:bodyPr/>
        <a:lstStyle/>
        <a:p>
          <a:endParaRPr lang="hr-HR"/>
        </a:p>
      </dgm:t>
    </dgm:pt>
    <dgm:pt modelId="{CD1CEDEF-5601-4A3C-9585-687DD16E0BE3}">
      <dgm:prSet phldrT="[Tekst]"/>
      <dgm:spPr/>
      <dgm:t>
        <a:bodyPr/>
        <a:lstStyle/>
        <a:p>
          <a:r>
            <a:rPr lang="hr-HR" dirty="0" smtClean="0"/>
            <a:t>Unapređenje obiteljskog smještaja</a:t>
          </a:r>
          <a:endParaRPr lang="hr-HR" dirty="0"/>
        </a:p>
      </dgm:t>
    </dgm:pt>
    <dgm:pt modelId="{6D1C8F0C-6866-4F86-A2A2-BA2558CD61EB}" type="parTrans" cxnId="{B9BE554C-5A9A-4F88-923F-C818DE401A54}">
      <dgm:prSet/>
      <dgm:spPr/>
      <dgm:t>
        <a:bodyPr/>
        <a:lstStyle/>
        <a:p>
          <a:endParaRPr lang="hr-HR"/>
        </a:p>
      </dgm:t>
    </dgm:pt>
    <dgm:pt modelId="{845D3DF3-35E9-4718-880C-F939B1B2FB1D}" type="sibTrans" cxnId="{B9BE554C-5A9A-4F88-923F-C818DE401A54}">
      <dgm:prSet/>
      <dgm:spPr/>
      <dgm:t>
        <a:bodyPr/>
        <a:lstStyle/>
        <a:p>
          <a:endParaRPr lang="hr-HR"/>
        </a:p>
      </dgm:t>
    </dgm:pt>
    <dgm:pt modelId="{E1A0E2B2-23BA-4156-A34A-34E6F5F076A0}">
      <dgm:prSet phldrT="[Tekst]"/>
      <dgm:spPr/>
      <dgm:t>
        <a:bodyPr/>
        <a:lstStyle/>
        <a:p>
          <a:r>
            <a:rPr lang="hr-HR" dirty="0" smtClean="0"/>
            <a:t>Održivi razvoj</a:t>
          </a:r>
          <a:endParaRPr lang="hr-HR" dirty="0"/>
        </a:p>
      </dgm:t>
    </dgm:pt>
    <dgm:pt modelId="{4164C4A9-8F0E-49AC-B101-7A14C7828739}" type="parTrans" cxnId="{1B71247F-C8FE-4CDB-B0B5-7C97C6ECA1F7}">
      <dgm:prSet/>
      <dgm:spPr/>
      <dgm:t>
        <a:bodyPr/>
        <a:lstStyle/>
        <a:p>
          <a:endParaRPr lang="hr-HR"/>
        </a:p>
      </dgm:t>
    </dgm:pt>
    <dgm:pt modelId="{B7231BFD-EE6A-42DF-8D1E-D6FD5F9B908F}" type="sibTrans" cxnId="{1B71247F-C8FE-4CDB-B0B5-7C97C6ECA1F7}">
      <dgm:prSet/>
      <dgm:spPr/>
      <dgm:t>
        <a:bodyPr/>
        <a:lstStyle/>
        <a:p>
          <a:endParaRPr lang="hr-HR"/>
        </a:p>
      </dgm:t>
    </dgm:pt>
    <dgm:pt modelId="{C6B2F5E9-0434-45CC-B7B0-B8033EEE79A0}">
      <dgm:prSet phldrT="[Tekst]"/>
      <dgm:spPr/>
      <dgm:t>
        <a:bodyPr/>
        <a:lstStyle/>
        <a:p>
          <a:r>
            <a:rPr lang="hr-HR" dirty="0" smtClean="0"/>
            <a:t>Razvoj posebnih oblika turizma</a:t>
          </a:r>
          <a:endParaRPr lang="hr-HR" dirty="0"/>
        </a:p>
      </dgm:t>
    </dgm:pt>
    <dgm:pt modelId="{875905F8-6A54-4DDA-97FB-F886A1C9CE79}" type="parTrans" cxnId="{DE597DB5-1710-4954-A1CA-D490CE54EE52}">
      <dgm:prSet/>
      <dgm:spPr/>
      <dgm:t>
        <a:bodyPr/>
        <a:lstStyle/>
        <a:p>
          <a:endParaRPr lang="hr-HR"/>
        </a:p>
      </dgm:t>
    </dgm:pt>
    <dgm:pt modelId="{DFB85E17-6350-4042-9166-D30369C0E424}" type="sibTrans" cxnId="{DE597DB5-1710-4954-A1CA-D490CE54EE52}">
      <dgm:prSet/>
      <dgm:spPr/>
      <dgm:t>
        <a:bodyPr/>
        <a:lstStyle/>
        <a:p>
          <a:endParaRPr lang="hr-HR"/>
        </a:p>
      </dgm:t>
    </dgm:pt>
    <dgm:pt modelId="{533656DE-9007-4562-8130-E32D3DF60292}" type="pres">
      <dgm:prSet presAssocID="{EFD0681A-7A20-428A-AB5F-515DD11EABA4}" presName="diagram" presStyleCnt="0">
        <dgm:presLayoutVars>
          <dgm:dir/>
          <dgm:resizeHandles val="exact"/>
        </dgm:presLayoutVars>
      </dgm:prSet>
      <dgm:spPr/>
      <dgm:t>
        <a:bodyPr/>
        <a:lstStyle/>
        <a:p>
          <a:endParaRPr lang="hr-HR"/>
        </a:p>
      </dgm:t>
    </dgm:pt>
    <dgm:pt modelId="{C96C5068-E2F7-43C0-8CFC-8BF2E7327B04}" type="pres">
      <dgm:prSet presAssocID="{D61085E4-D44A-4EE0-9E90-7BDB7246E933}" presName="node" presStyleLbl="node1" presStyleIdx="0" presStyleCnt="5">
        <dgm:presLayoutVars>
          <dgm:bulletEnabled val="1"/>
        </dgm:presLayoutVars>
      </dgm:prSet>
      <dgm:spPr/>
      <dgm:t>
        <a:bodyPr/>
        <a:lstStyle/>
        <a:p>
          <a:endParaRPr lang="hr-HR"/>
        </a:p>
      </dgm:t>
    </dgm:pt>
    <dgm:pt modelId="{788A6E6C-41AA-46EF-A884-D2EF02C35857}" type="pres">
      <dgm:prSet presAssocID="{D207AFA7-87B5-4FE9-847A-95636CFD188E}" presName="sibTrans" presStyleCnt="0"/>
      <dgm:spPr/>
      <dgm:t>
        <a:bodyPr/>
        <a:lstStyle/>
        <a:p>
          <a:endParaRPr lang="hr-HR"/>
        </a:p>
      </dgm:t>
    </dgm:pt>
    <dgm:pt modelId="{C9C55FD0-8785-43F5-A9EC-4E85C48FAE77}" type="pres">
      <dgm:prSet presAssocID="{6643FF11-F272-4433-ACC8-DDDEA926C620}" presName="node" presStyleLbl="node1" presStyleIdx="1" presStyleCnt="5">
        <dgm:presLayoutVars>
          <dgm:bulletEnabled val="1"/>
        </dgm:presLayoutVars>
      </dgm:prSet>
      <dgm:spPr/>
      <dgm:t>
        <a:bodyPr/>
        <a:lstStyle/>
        <a:p>
          <a:endParaRPr lang="hr-HR"/>
        </a:p>
      </dgm:t>
    </dgm:pt>
    <dgm:pt modelId="{C775A270-3CD7-4880-8AC5-13D3CA3EEDDD}" type="pres">
      <dgm:prSet presAssocID="{8A3DE4D1-8C27-4758-B75C-39F389BF54FF}" presName="sibTrans" presStyleCnt="0"/>
      <dgm:spPr/>
      <dgm:t>
        <a:bodyPr/>
        <a:lstStyle/>
        <a:p>
          <a:endParaRPr lang="hr-HR"/>
        </a:p>
      </dgm:t>
    </dgm:pt>
    <dgm:pt modelId="{3222A9A7-3667-485D-883D-6917515834D6}" type="pres">
      <dgm:prSet presAssocID="{CD1CEDEF-5601-4A3C-9585-687DD16E0BE3}" presName="node" presStyleLbl="node1" presStyleIdx="2" presStyleCnt="5">
        <dgm:presLayoutVars>
          <dgm:bulletEnabled val="1"/>
        </dgm:presLayoutVars>
      </dgm:prSet>
      <dgm:spPr/>
      <dgm:t>
        <a:bodyPr/>
        <a:lstStyle/>
        <a:p>
          <a:endParaRPr lang="hr-HR"/>
        </a:p>
      </dgm:t>
    </dgm:pt>
    <dgm:pt modelId="{B59DEC1C-F388-4C1E-93C1-61813410C87F}" type="pres">
      <dgm:prSet presAssocID="{845D3DF3-35E9-4718-880C-F939B1B2FB1D}" presName="sibTrans" presStyleCnt="0"/>
      <dgm:spPr/>
      <dgm:t>
        <a:bodyPr/>
        <a:lstStyle/>
        <a:p>
          <a:endParaRPr lang="hr-HR"/>
        </a:p>
      </dgm:t>
    </dgm:pt>
    <dgm:pt modelId="{080A1736-4B40-4D7B-B14F-D54782C599CC}" type="pres">
      <dgm:prSet presAssocID="{E1A0E2B2-23BA-4156-A34A-34E6F5F076A0}" presName="node" presStyleLbl="node1" presStyleIdx="3" presStyleCnt="5">
        <dgm:presLayoutVars>
          <dgm:bulletEnabled val="1"/>
        </dgm:presLayoutVars>
      </dgm:prSet>
      <dgm:spPr/>
      <dgm:t>
        <a:bodyPr/>
        <a:lstStyle/>
        <a:p>
          <a:endParaRPr lang="hr-HR"/>
        </a:p>
      </dgm:t>
    </dgm:pt>
    <dgm:pt modelId="{49AB2C40-324F-4815-B3CB-95234CBEF741}" type="pres">
      <dgm:prSet presAssocID="{B7231BFD-EE6A-42DF-8D1E-D6FD5F9B908F}" presName="sibTrans" presStyleCnt="0"/>
      <dgm:spPr/>
      <dgm:t>
        <a:bodyPr/>
        <a:lstStyle/>
        <a:p>
          <a:endParaRPr lang="hr-HR"/>
        </a:p>
      </dgm:t>
    </dgm:pt>
    <dgm:pt modelId="{41F4F2C9-6164-4F50-8FE1-1453A496EC8B}" type="pres">
      <dgm:prSet presAssocID="{C6B2F5E9-0434-45CC-B7B0-B8033EEE79A0}" presName="node" presStyleLbl="node1" presStyleIdx="4" presStyleCnt="5">
        <dgm:presLayoutVars>
          <dgm:bulletEnabled val="1"/>
        </dgm:presLayoutVars>
      </dgm:prSet>
      <dgm:spPr/>
      <dgm:t>
        <a:bodyPr/>
        <a:lstStyle/>
        <a:p>
          <a:endParaRPr lang="hr-HR"/>
        </a:p>
      </dgm:t>
    </dgm:pt>
  </dgm:ptLst>
  <dgm:cxnLst>
    <dgm:cxn modelId="{52D3B078-8ABA-4448-9A59-69841110B769}" type="presOf" srcId="{6643FF11-F272-4433-ACC8-DDDEA926C620}" destId="{C9C55FD0-8785-43F5-A9EC-4E85C48FAE77}" srcOrd="0" destOrd="0" presId="urn:microsoft.com/office/officeart/2005/8/layout/default#2"/>
    <dgm:cxn modelId="{1B71247F-C8FE-4CDB-B0B5-7C97C6ECA1F7}" srcId="{EFD0681A-7A20-428A-AB5F-515DD11EABA4}" destId="{E1A0E2B2-23BA-4156-A34A-34E6F5F076A0}" srcOrd="3" destOrd="0" parTransId="{4164C4A9-8F0E-49AC-B101-7A14C7828739}" sibTransId="{B7231BFD-EE6A-42DF-8D1E-D6FD5F9B908F}"/>
    <dgm:cxn modelId="{A261D9B8-FE41-4748-9C5B-1A18A450E8BB}" type="presOf" srcId="{EFD0681A-7A20-428A-AB5F-515DD11EABA4}" destId="{533656DE-9007-4562-8130-E32D3DF60292}" srcOrd="0" destOrd="0" presId="urn:microsoft.com/office/officeart/2005/8/layout/default#2"/>
    <dgm:cxn modelId="{4C278639-23D1-4372-B367-2624F18CFEE9}" type="presOf" srcId="{E1A0E2B2-23BA-4156-A34A-34E6F5F076A0}" destId="{080A1736-4B40-4D7B-B14F-D54782C599CC}" srcOrd="0" destOrd="0" presId="urn:microsoft.com/office/officeart/2005/8/layout/default#2"/>
    <dgm:cxn modelId="{BBC8CC2F-7C61-4B87-BE20-0A2038BDCC6E}" type="presOf" srcId="{D61085E4-D44A-4EE0-9E90-7BDB7246E933}" destId="{C96C5068-E2F7-43C0-8CFC-8BF2E7327B04}" srcOrd="0" destOrd="0" presId="urn:microsoft.com/office/officeart/2005/8/layout/default#2"/>
    <dgm:cxn modelId="{C314B5BC-DAC1-4A1E-ADD0-765F0C3536B8}" type="presOf" srcId="{C6B2F5E9-0434-45CC-B7B0-B8033EEE79A0}" destId="{41F4F2C9-6164-4F50-8FE1-1453A496EC8B}" srcOrd="0" destOrd="0" presId="urn:microsoft.com/office/officeart/2005/8/layout/default#2"/>
    <dgm:cxn modelId="{DE597DB5-1710-4954-A1CA-D490CE54EE52}" srcId="{EFD0681A-7A20-428A-AB5F-515DD11EABA4}" destId="{C6B2F5E9-0434-45CC-B7B0-B8033EEE79A0}" srcOrd="4" destOrd="0" parTransId="{875905F8-6A54-4DDA-97FB-F886A1C9CE79}" sibTransId="{DFB85E17-6350-4042-9166-D30369C0E424}"/>
    <dgm:cxn modelId="{7854119B-EDFF-4B4E-90EA-2B28307F5624}" srcId="{EFD0681A-7A20-428A-AB5F-515DD11EABA4}" destId="{6643FF11-F272-4433-ACC8-DDDEA926C620}" srcOrd="1" destOrd="0" parTransId="{DBA874C6-BE45-4185-8D5E-B4197F6ED6FB}" sibTransId="{8A3DE4D1-8C27-4758-B75C-39F389BF54FF}"/>
    <dgm:cxn modelId="{946967DA-9E09-4F0F-A993-6CC775C85D39}" srcId="{EFD0681A-7A20-428A-AB5F-515DD11EABA4}" destId="{D61085E4-D44A-4EE0-9E90-7BDB7246E933}" srcOrd="0" destOrd="0" parTransId="{420D2FB0-F466-4279-A18A-B3D046C0163A}" sibTransId="{D207AFA7-87B5-4FE9-847A-95636CFD188E}"/>
    <dgm:cxn modelId="{494DAE07-A74D-49F5-A0F3-3F2C955A3E47}" type="presOf" srcId="{CD1CEDEF-5601-4A3C-9585-687DD16E0BE3}" destId="{3222A9A7-3667-485D-883D-6917515834D6}" srcOrd="0" destOrd="0" presId="urn:microsoft.com/office/officeart/2005/8/layout/default#2"/>
    <dgm:cxn modelId="{B9BE554C-5A9A-4F88-923F-C818DE401A54}" srcId="{EFD0681A-7A20-428A-AB5F-515DD11EABA4}" destId="{CD1CEDEF-5601-4A3C-9585-687DD16E0BE3}" srcOrd="2" destOrd="0" parTransId="{6D1C8F0C-6866-4F86-A2A2-BA2558CD61EB}" sibTransId="{845D3DF3-35E9-4718-880C-F939B1B2FB1D}"/>
    <dgm:cxn modelId="{016F8777-2539-4A98-A2B1-0B925999FDF9}" type="presParOf" srcId="{533656DE-9007-4562-8130-E32D3DF60292}" destId="{C96C5068-E2F7-43C0-8CFC-8BF2E7327B04}" srcOrd="0" destOrd="0" presId="urn:microsoft.com/office/officeart/2005/8/layout/default#2"/>
    <dgm:cxn modelId="{ABD731A6-92B5-4016-BD22-7A9D84796057}" type="presParOf" srcId="{533656DE-9007-4562-8130-E32D3DF60292}" destId="{788A6E6C-41AA-46EF-A884-D2EF02C35857}" srcOrd="1" destOrd="0" presId="urn:microsoft.com/office/officeart/2005/8/layout/default#2"/>
    <dgm:cxn modelId="{AA00AB56-C5F6-4850-990F-B334ACC4F0C4}" type="presParOf" srcId="{533656DE-9007-4562-8130-E32D3DF60292}" destId="{C9C55FD0-8785-43F5-A9EC-4E85C48FAE77}" srcOrd="2" destOrd="0" presId="urn:microsoft.com/office/officeart/2005/8/layout/default#2"/>
    <dgm:cxn modelId="{0DCCAC15-2ED6-4C51-86BB-F4080CD68FDD}" type="presParOf" srcId="{533656DE-9007-4562-8130-E32D3DF60292}" destId="{C775A270-3CD7-4880-8AC5-13D3CA3EEDDD}" srcOrd="3" destOrd="0" presId="urn:microsoft.com/office/officeart/2005/8/layout/default#2"/>
    <dgm:cxn modelId="{7FBAAD9F-1BF2-42BE-BEF7-785DA74537B2}" type="presParOf" srcId="{533656DE-9007-4562-8130-E32D3DF60292}" destId="{3222A9A7-3667-485D-883D-6917515834D6}" srcOrd="4" destOrd="0" presId="urn:microsoft.com/office/officeart/2005/8/layout/default#2"/>
    <dgm:cxn modelId="{DF1C712F-0917-4579-94D8-F3BCCF3C63B3}" type="presParOf" srcId="{533656DE-9007-4562-8130-E32D3DF60292}" destId="{B59DEC1C-F388-4C1E-93C1-61813410C87F}" srcOrd="5" destOrd="0" presId="urn:microsoft.com/office/officeart/2005/8/layout/default#2"/>
    <dgm:cxn modelId="{C21BB231-E849-446C-91D7-FF597E13BDBA}" type="presParOf" srcId="{533656DE-9007-4562-8130-E32D3DF60292}" destId="{080A1736-4B40-4D7B-B14F-D54782C599CC}" srcOrd="6" destOrd="0" presId="urn:microsoft.com/office/officeart/2005/8/layout/default#2"/>
    <dgm:cxn modelId="{4549F0F3-95E8-4FC7-9074-ED406EEA7856}" type="presParOf" srcId="{533656DE-9007-4562-8130-E32D3DF60292}" destId="{49AB2C40-324F-4815-B3CB-95234CBEF741}" srcOrd="7" destOrd="0" presId="urn:microsoft.com/office/officeart/2005/8/layout/default#2"/>
    <dgm:cxn modelId="{333518D8-EE76-4D82-B5FB-990465D5AF89}" type="presParOf" srcId="{533656DE-9007-4562-8130-E32D3DF60292}" destId="{41F4F2C9-6164-4F50-8FE1-1453A496EC8B}" srcOrd="8" destOrd="0" presId="urn:microsoft.com/office/officeart/2005/8/layout/defaul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C9E2B8-4727-4F29-B41D-61E3AB759CCC}" type="doc">
      <dgm:prSet loTypeId="urn:microsoft.com/office/officeart/2005/8/layout/hList1" loCatId="list" qsTypeId="urn:microsoft.com/office/officeart/2005/8/quickstyle/simple4" qsCatId="simple" csTypeId="urn:microsoft.com/office/officeart/2005/8/colors/accent0_3" csCatId="mainScheme" phldr="1"/>
      <dgm:spPr/>
      <dgm:t>
        <a:bodyPr/>
        <a:lstStyle/>
        <a:p>
          <a:endParaRPr lang="hr-HR"/>
        </a:p>
      </dgm:t>
    </dgm:pt>
    <dgm:pt modelId="{868EECB7-E497-4554-8ACC-8B5010975F9E}">
      <dgm:prSet phldrT="[Tekst]" custT="1"/>
      <dgm:spPr/>
      <dgm:t>
        <a:bodyPr/>
        <a:lstStyle/>
        <a:p>
          <a:r>
            <a:rPr lang="hr-HR" sz="2000" dirty="0" smtClean="0"/>
            <a:t>Nadležno tijelo</a:t>
          </a:r>
          <a:endParaRPr lang="hr-HR" sz="2000" dirty="0"/>
        </a:p>
      </dgm:t>
    </dgm:pt>
    <dgm:pt modelId="{15B98E2F-9B2F-4CC1-BAD2-A8DBDB0AA090}" type="parTrans" cxnId="{7F2BE468-E3CF-4FBF-B87A-7233386B9376}">
      <dgm:prSet/>
      <dgm:spPr/>
      <dgm:t>
        <a:bodyPr/>
        <a:lstStyle/>
        <a:p>
          <a:endParaRPr lang="hr-HR"/>
        </a:p>
      </dgm:t>
    </dgm:pt>
    <dgm:pt modelId="{D3D548A7-7773-42BF-AAC1-DB9BC8214297}" type="sibTrans" cxnId="{7F2BE468-E3CF-4FBF-B87A-7233386B9376}">
      <dgm:prSet/>
      <dgm:spPr/>
      <dgm:t>
        <a:bodyPr/>
        <a:lstStyle/>
        <a:p>
          <a:endParaRPr lang="hr-HR"/>
        </a:p>
      </dgm:t>
    </dgm:pt>
    <dgm:pt modelId="{32027EDF-2590-47F9-902F-EDF09EBFDC21}">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hr-HR" sz="2000" dirty="0" smtClean="0"/>
            <a:t>Ministarstvo       turizma</a:t>
          </a:r>
        </a:p>
      </dgm:t>
    </dgm:pt>
    <dgm:pt modelId="{E8960F7C-0230-481A-972C-C2971926F1B3}" type="parTrans" cxnId="{A84233E1-58AA-4EB5-8303-EFD731A9D986}">
      <dgm:prSet/>
      <dgm:spPr/>
      <dgm:t>
        <a:bodyPr/>
        <a:lstStyle/>
        <a:p>
          <a:endParaRPr lang="hr-HR"/>
        </a:p>
      </dgm:t>
    </dgm:pt>
    <dgm:pt modelId="{B6C26DC7-5E64-45C3-9016-070BF8A0A3D1}" type="sibTrans" cxnId="{A84233E1-58AA-4EB5-8303-EFD731A9D986}">
      <dgm:prSet/>
      <dgm:spPr/>
      <dgm:t>
        <a:bodyPr/>
        <a:lstStyle/>
        <a:p>
          <a:endParaRPr lang="hr-HR"/>
        </a:p>
      </dgm:t>
    </dgm:pt>
    <dgm:pt modelId="{0D695681-52E6-4B69-9DC3-07B5F57E24F8}">
      <dgm:prSet phldrT="[Tekst]" custT="1"/>
      <dgm:spPr/>
      <dgm:t>
        <a:bodyPr/>
        <a:lstStyle/>
        <a:p>
          <a:r>
            <a:rPr lang="hr-HR" sz="2000" dirty="0" smtClean="0"/>
            <a:t>Iznos proračunskih sredstava Programa</a:t>
          </a:r>
          <a:endParaRPr lang="hr-HR" sz="2000" dirty="0"/>
        </a:p>
      </dgm:t>
    </dgm:pt>
    <dgm:pt modelId="{38098C11-1320-4EE0-BB4E-D54E1CB31F64}" type="parTrans" cxnId="{DB274A44-C5C0-4C2D-AB50-2A2B0CA7234E}">
      <dgm:prSet/>
      <dgm:spPr/>
      <dgm:t>
        <a:bodyPr/>
        <a:lstStyle/>
        <a:p>
          <a:endParaRPr lang="hr-HR"/>
        </a:p>
      </dgm:t>
    </dgm:pt>
    <dgm:pt modelId="{069E3703-51BC-4192-B56C-F829CD1C6B37}" type="sibTrans" cxnId="{DB274A44-C5C0-4C2D-AB50-2A2B0CA7234E}">
      <dgm:prSet/>
      <dgm:spPr/>
      <dgm:t>
        <a:bodyPr/>
        <a:lstStyle/>
        <a:p>
          <a:endParaRPr lang="hr-HR"/>
        </a:p>
      </dgm:t>
    </dgm:pt>
    <dgm:pt modelId="{804064EC-AFD9-4BBA-9D8B-6CFB3D256F96}">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hr-HR" sz="2000" dirty="0" smtClean="0"/>
            <a:t>23.700.000 kn</a:t>
          </a:r>
        </a:p>
      </dgm:t>
    </dgm:pt>
    <dgm:pt modelId="{16416044-9335-419F-8CCB-42EB14D75EE7}" type="parTrans" cxnId="{6382EF19-AB88-41BB-8FC3-5E9D41300F8E}">
      <dgm:prSet/>
      <dgm:spPr/>
      <dgm:t>
        <a:bodyPr/>
        <a:lstStyle/>
        <a:p>
          <a:endParaRPr lang="hr-HR"/>
        </a:p>
      </dgm:t>
    </dgm:pt>
    <dgm:pt modelId="{6F6DB30A-B390-4DEB-850A-A58A1575E709}" type="sibTrans" cxnId="{6382EF19-AB88-41BB-8FC3-5E9D41300F8E}">
      <dgm:prSet/>
      <dgm:spPr/>
      <dgm:t>
        <a:bodyPr/>
        <a:lstStyle/>
        <a:p>
          <a:endParaRPr lang="hr-HR"/>
        </a:p>
      </dgm:t>
    </dgm:pt>
    <dgm:pt modelId="{E5B93BAE-33B3-49F3-ABF9-864E7E54F31F}">
      <dgm:prSet phldrT="[Tekst]" custT="1"/>
      <dgm:spPr/>
      <dgm:t>
        <a:bodyPr/>
        <a:lstStyle/>
        <a:p>
          <a:r>
            <a:rPr lang="hr-HR" sz="2000" dirty="0" smtClean="0"/>
            <a:t>Rok prijave</a:t>
          </a:r>
          <a:endParaRPr lang="hr-HR" sz="2000" dirty="0"/>
        </a:p>
      </dgm:t>
    </dgm:pt>
    <dgm:pt modelId="{4609E2DA-7898-42D9-923F-DA8A0B893A81}" type="parTrans" cxnId="{5B4ADEB3-8900-40D1-9EA0-37E69E3D36D4}">
      <dgm:prSet/>
      <dgm:spPr/>
      <dgm:t>
        <a:bodyPr/>
        <a:lstStyle/>
        <a:p>
          <a:endParaRPr lang="hr-HR"/>
        </a:p>
      </dgm:t>
    </dgm:pt>
    <dgm:pt modelId="{058C63F2-D8A4-49D4-B081-B7D0190397CB}" type="sibTrans" cxnId="{5B4ADEB3-8900-40D1-9EA0-37E69E3D36D4}">
      <dgm:prSet/>
      <dgm:spPr/>
      <dgm:t>
        <a:bodyPr/>
        <a:lstStyle/>
        <a:p>
          <a:endParaRPr lang="hr-HR"/>
        </a:p>
      </dgm:t>
    </dgm:pt>
    <dgm:pt modelId="{043B6604-259D-403D-96BC-87B60C7B97B1}">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hr-HR" sz="2000" dirty="0" smtClean="0"/>
            <a:t>31. svibnja 2016.</a:t>
          </a:r>
        </a:p>
      </dgm:t>
    </dgm:pt>
    <dgm:pt modelId="{E6C8ADA7-1D69-44BC-80B4-9171B841FE10}" type="parTrans" cxnId="{9796087C-3AC6-41D4-8DD6-CEA907D69AAB}">
      <dgm:prSet/>
      <dgm:spPr/>
      <dgm:t>
        <a:bodyPr/>
        <a:lstStyle/>
        <a:p>
          <a:endParaRPr lang="hr-HR"/>
        </a:p>
      </dgm:t>
    </dgm:pt>
    <dgm:pt modelId="{627CB4CF-FADB-4C6C-8A0B-264FFB9D4A70}" type="sibTrans" cxnId="{9796087C-3AC6-41D4-8DD6-CEA907D69AAB}">
      <dgm:prSet/>
      <dgm:spPr/>
      <dgm:t>
        <a:bodyPr/>
        <a:lstStyle/>
        <a:p>
          <a:endParaRPr lang="hr-HR"/>
        </a:p>
      </dgm:t>
    </dgm:pt>
    <dgm:pt modelId="{DE9C609C-3369-4F92-A191-58523B7A3828}">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hr-HR" sz="2000" dirty="0" smtClean="0"/>
            <a:t>Intenzitet potpore</a:t>
          </a:r>
        </a:p>
      </dgm:t>
    </dgm:pt>
    <dgm:pt modelId="{2624127C-F12F-4247-90A5-BDFE994A2085}" type="parTrans" cxnId="{DA65EE26-61FA-4E30-9D18-9C200756AB4D}">
      <dgm:prSet/>
      <dgm:spPr/>
      <dgm:t>
        <a:bodyPr/>
        <a:lstStyle/>
        <a:p>
          <a:endParaRPr lang="hr-HR"/>
        </a:p>
      </dgm:t>
    </dgm:pt>
    <dgm:pt modelId="{10181C2A-A1AF-4DC1-866A-9B275A3E20AA}" type="sibTrans" cxnId="{DA65EE26-61FA-4E30-9D18-9C200756AB4D}">
      <dgm:prSet/>
      <dgm:spPr/>
      <dgm:t>
        <a:bodyPr/>
        <a:lstStyle/>
        <a:p>
          <a:endParaRPr lang="hr-HR"/>
        </a:p>
      </dgm:t>
    </dgm:pt>
    <dgm:pt modelId="{55293266-514F-4555-9426-7F40F0154FA4}">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hr-HR" sz="2000" dirty="0" smtClean="0"/>
            <a:t>Do najviše 60% ukupno opravdanih/</a:t>
          </a:r>
          <a:br>
            <a:rPr lang="hr-HR" sz="2000" dirty="0" smtClean="0"/>
          </a:br>
          <a:r>
            <a:rPr lang="hr-HR" sz="2000" dirty="0" smtClean="0"/>
            <a:t>prihvatljivih troškova projekta</a:t>
          </a:r>
        </a:p>
      </dgm:t>
    </dgm:pt>
    <dgm:pt modelId="{84F76A37-EF7D-443A-9751-A3B72E410358}" type="parTrans" cxnId="{DA696E42-50F4-4838-B0DF-6E3DE71203C0}">
      <dgm:prSet/>
      <dgm:spPr/>
      <dgm:t>
        <a:bodyPr/>
        <a:lstStyle/>
        <a:p>
          <a:endParaRPr lang="hr-HR"/>
        </a:p>
      </dgm:t>
    </dgm:pt>
    <dgm:pt modelId="{CFE9BD12-FDB5-4626-9B64-CD160C4E90DC}" type="sibTrans" cxnId="{DA696E42-50F4-4838-B0DF-6E3DE71203C0}">
      <dgm:prSet/>
      <dgm:spPr/>
      <dgm:t>
        <a:bodyPr/>
        <a:lstStyle/>
        <a:p>
          <a:endParaRPr lang="hr-HR"/>
        </a:p>
      </dgm:t>
    </dgm:pt>
    <dgm:pt modelId="{B871C581-AB51-4037-8940-B8A5B058518F}" type="pres">
      <dgm:prSet presAssocID="{18C9E2B8-4727-4F29-B41D-61E3AB759CCC}" presName="Name0" presStyleCnt="0">
        <dgm:presLayoutVars>
          <dgm:dir/>
          <dgm:animLvl val="lvl"/>
          <dgm:resizeHandles val="exact"/>
        </dgm:presLayoutVars>
      </dgm:prSet>
      <dgm:spPr/>
      <dgm:t>
        <a:bodyPr/>
        <a:lstStyle/>
        <a:p>
          <a:endParaRPr lang="hr-HR"/>
        </a:p>
      </dgm:t>
    </dgm:pt>
    <dgm:pt modelId="{3531C9D8-06DD-4CBD-9A73-F293F8623199}" type="pres">
      <dgm:prSet presAssocID="{868EECB7-E497-4554-8ACC-8B5010975F9E}" presName="composite" presStyleCnt="0"/>
      <dgm:spPr/>
      <dgm:t>
        <a:bodyPr/>
        <a:lstStyle/>
        <a:p>
          <a:endParaRPr lang="hr-HR"/>
        </a:p>
      </dgm:t>
    </dgm:pt>
    <dgm:pt modelId="{D7FCA429-DE61-437B-8C2C-E7AD6DA64721}" type="pres">
      <dgm:prSet presAssocID="{868EECB7-E497-4554-8ACC-8B5010975F9E}" presName="parTx" presStyleLbl="alignNode1" presStyleIdx="0" presStyleCnt="4" custLinFactNeighborY="46712">
        <dgm:presLayoutVars>
          <dgm:chMax val="0"/>
          <dgm:chPref val="0"/>
          <dgm:bulletEnabled val="1"/>
        </dgm:presLayoutVars>
      </dgm:prSet>
      <dgm:spPr/>
      <dgm:t>
        <a:bodyPr/>
        <a:lstStyle/>
        <a:p>
          <a:endParaRPr lang="hr-HR"/>
        </a:p>
      </dgm:t>
    </dgm:pt>
    <dgm:pt modelId="{91674B41-90A3-46AF-A913-23C86D03A933}" type="pres">
      <dgm:prSet presAssocID="{868EECB7-E497-4554-8ACC-8B5010975F9E}" presName="desTx" presStyleLbl="alignAccFollowNode1" presStyleIdx="0" presStyleCnt="4" custScaleY="56923">
        <dgm:presLayoutVars>
          <dgm:bulletEnabled val="1"/>
        </dgm:presLayoutVars>
      </dgm:prSet>
      <dgm:spPr/>
      <dgm:t>
        <a:bodyPr/>
        <a:lstStyle/>
        <a:p>
          <a:endParaRPr lang="hr-HR"/>
        </a:p>
      </dgm:t>
    </dgm:pt>
    <dgm:pt modelId="{9FA224AB-401C-4C75-8B6A-D7C9E6334BE0}" type="pres">
      <dgm:prSet presAssocID="{D3D548A7-7773-42BF-AAC1-DB9BC8214297}" presName="space" presStyleCnt="0"/>
      <dgm:spPr/>
      <dgm:t>
        <a:bodyPr/>
        <a:lstStyle/>
        <a:p>
          <a:endParaRPr lang="hr-HR"/>
        </a:p>
      </dgm:t>
    </dgm:pt>
    <dgm:pt modelId="{55EC06E2-CBA2-49EB-BACB-08DA1A7DEFE0}" type="pres">
      <dgm:prSet presAssocID="{0D695681-52E6-4B69-9DC3-07B5F57E24F8}" presName="composite" presStyleCnt="0"/>
      <dgm:spPr/>
      <dgm:t>
        <a:bodyPr/>
        <a:lstStyle/>
        <a:p>
          <a:endParaRPr lang="hr-HR"/>
        </a:p>
      </dgm:t>
    </dgm:pt>
    <dgm:pt modelId="{987BB871-820B-4B48-8023-BBD0F850C181}" type="pres">
      <dgm:prSet presAssocID="{0D695681-52E6-4B69-9DC3-07B5F57E24F8}" presName="parTx" presStyleLbl="alignNode1" presStyleIdx="1" presStyleCnt="4" custLinFactNeighborY="46712">
        <dgm:presLayoutVars>
          <dgm:chMax val="0"/>
          <dgm:chPref val="0"/>
          <dgm:bulletEnabled val="1"/>
        </dgm:presLayoutVars>
      </dgm:prSet>
      <dgm:spPr/>
      <dgm:t>
        <a:bodyPr/>
        <a:lstStyle/>
        <a:p>
          <a:endParaRPr lang="hr-HR"/>
        </a:p>
      </dgm:t>
    </dgm:pt>
    <dgm:pt modelId="{5D567199-48DF-499C-B717-FE24FD2156E7}" type="pres">
      <dgm:prSet presAssocID="{0D695681-52E6-4B69-9DC3-07B5F57E24F8}" presName="desTx" presStyleLbl="alignAccFollowNode1" presStyleIdx="1" presStyleCnt="4" custScaleY="56923">
        <dgm:presLayoutVars>
          <dgm:bulletEnabled val="1"/>
        </dgm:presLayoutVars>
      </dgm:prSet>
      <dgm:spPr/>
      <dgm:t>
        <a:bodyPr/>
        <a:lstStyle/>
        <a:p>
          <a:endParaRPr lang="hr-HR"/>
        </a:p>
      </dgm:t>
    </dgm:pt>
    <dgm:pt modelId="{536D753B-EB1F-4696-9B8D-0BCA5B79F892}" type="pres">
      <dgm:prSet presAssocID="{069E3703-51BC-4192-B56C-F829CD1C6B37}" presName="space" presStyleCnt="0"/>
      <dgm:spPr/>
      <dgm:t>
        <a:bodyPr/>
        <a:lstStyle/>
        <a:p>
          <a:endParaRPr lang="hr-HR"/>
        </a:p>
      </dgm:t>
    </dgm:pt>
    <dgm:pt modelId="{73AD2512-32FA-4716-B57C-8EC638D93932}" type="pres">
      <dgm:prSet presAssocID="{E5B93BAE-33B3-49F3-ABF9-864E7E54F31F}" presName="composite" presStyleCnt="0"/>
      <dgm:spPr/>
      <dgm:t>
        <a:bodyPr/>
        <a:lstStyle/>
        <a:p>
          <a:endParaRPr lang="hr-HR"/>
        </a:p>
      </dgm:t>
    </dgm:pt>
    <dgm:pt modelId="{F9A2AB0F-01FF-45A6-B47F-18F1941ABFF7}" type="pres">
      <dgm:prSet presAssocID="{E5B93BAE-33B3-49F3-ABF9-864E7E54F31F}" presName="parTx" presStyleLbl="alignNode1" presStyleIdx="2" presStyleCnt="4" custLinFactNeighborY="46712">
        <dgm:presLayoutVars>
          <dgm:chMax val="0"/>
          <dgm:chPref val="0"/>
          <dgm:bulletEnabled val="1"/>
        </dgm:presLayoutVars>
      </dgm:prSet>
      <dgm:spPr/>
      <dgm:t>
        <a:bodyPr/>
        <a:lstStyle/>
        <a:p>
          <a:endParaRPr lang="hr-HR"/>
        </a:p>
      </dgm:t>
    </dgm:pt>
    <dgm:pt modelId="{32F987E7-E62D-4FE6-8FB4-06FB0A9D80F3}" type="pres">
      <dgm:prSet presAssocID="{E5B93BAE-33B3-49F3-ABF9-864E7E54F31F}" presName="desTx" presStyleLbl="alignAccFollowNode1" presStyleIdx="2" presStyleCnt="4" custScaleY="56923">
        <dgm:presLayoutVars>
          <dgm:bulletEnabled val="1"/>
        </dgm:presLayoutVars>
      </dgm:prSet>
      <dgm:spPr/>
      <dgm:t>
        <a:bodyPr/>
        <a:lstStyle/>
        <a:p>
          <a:endParaRPr lang="hr-HR"/>
        </a:p>
      </dgm:t>
    </dgm:pt>
    <dgm:pt modelId="{D20B66C3-DEE9-42AA-979D-AD6868800730}" type="pres">
      <dgm:prSet presAssocID="{058C63F2-D8A4-49D4-B081-B7D0190397CB}" presName="space" presStyleCnt="0"/>
      <dgm:spPr/>
      <dgm:t>
        <a:bodyPr/>
        <a:lstStyle/>
        <a:p>
          <a:endParaRPr lang="hr-HR"/>
        </a:p>
      </dgm:t>
    </dgm:pt>
    <dgm:pt modelId="{0A739B9A-E68B-4DB7-935F-C7409B056412}" type="pres">
      <dgm:prSet presAssocID="{DE9C609C-3369-4F92-A191-58523B7A3828}" presName="composite" presStyleCnt="0"/>
      <dgm:spPr/>
      <dgm:t>
        <a:bodyPr/>
        <a:lstStyle/>
        <a:p>
          <a:endParaRPr lang="hr-HR"/>
        </a:p>
      </dgm:t>
    </dgm:pt>
    <dgm:pt modelId="{4B5A0496-4320-4FB9-82E9-689D0B675828}" type="pres">
      <dgm:prSet presAssocID="{DE9C609C-3369-4F92-A191-58523B7A3828}" presName="parTx" presStyleLbl="alignNode1" presStyleIdx="3" presStyleCnt="4" custLinFactNeighborY="46712">
        <dgm:presLayoutVars>
          <dgm:chMax val="0"/>
          <dgm:chPref val="0"/>
          <dgm:bulletEnabled val="1"/>
        </dgm:presLayoutVars>
      </dgm:prSet>
      <dgm:spPr/>
      <dgm:t>
        <a:bodyPr/>
        <a:lstStyle/>
        <a:p>
          <a:endParaRPr lang="hr-HR"/>
        </a:p>
      </dgm:t>
    </dgm:pt>
    <dgm:pt modelId="{4283FC93-DD65-4A7F-80BD-5CCAD3C001A4}" type="pres">
      <dgm:prSet presAssocID="{DE9C609C-3369-4F92-A191-58523B7A3828}" presName="desTx" presStyleLbl="alignAccFollowNode1" presStyleIdx="3" presStyleCnt="4" custScaleY="56923">
        <dgm:presLayoutVars>
          <dgm:bulletEnabled val="1"/>
        </dgm:presLayoutVars>
      </dgm:prSet>
      <dgm:spPr/>
      <dgm:t>
        <a:bodyPr/>
        <a:lstStyle/>
        <a:p>
          <a:endParaRPr lang="hr-HR"/>
        </a:p>
      </dgm:t>
    </dgm:pt>
  </dgm:ptLst>
  <dgm:cxnLst>
    <dgm:cxn modelId="{6425D87D-A58C-4C72-BFE6-AA5734B1098C}" type="presOf" srcId="{043B6604-259D-403D-96BC-87B60C7B97B1}" destId="{32F987E7-E62D-4FE6-8FB4-06FB0A9D80F3}" srcOrd="0" destOrd="0" presId="urn:microsoft.com/office/officeart/2005/8/layout/hList1"/>
    <dgm:cxn modelId="{555F72DF-184F-4BF9-8940-2CDEF5C33DAE}" type="presOf" srcId="{868EECB7-E497-4554-8ACC-8B5010975F9E}" destId="{D7FCA429-DE61-437B-8C2C-E7AD6DA64721}" srcOrd="0" destOrd="0" presId="urn:microsoft.com/office/officeart/2005/8/layout/hList1"/>
    <dgm:cxn modelId="{9ACB476D-453E-4E73-99F7-FF9E05AEFFF2}" type="presOf" srcId="{DE9C609C-3369-4F92-A191-58523B7A3828}" destId="{4B5A0496-4320-4FB9-82E9-689D0B675828}" srcOrd="0" destOrd="0" presId="urn:microsoft.com/office/officeart/2005/8/layout/hList1"/>
    <dgm:cxn modelId="{52868BB7-9042-4E3B-BB4F-D1BB437C659D}" type="presOf" srcId="{55293266-514F-4555-9426-7F40F0154FA4}" destId="{4283FC93-DD65-4A7F-80BD-5CCAD3C001A4}" srcOrd="0" destOrd="0" presId="urn:microsoft.com/office/officeart/2005/8/layout/hList1"/>
    <dgm:cxn modelId="{DB274A44-C5C0-4C2D-AB50-2A2B0CA7234E}" srcId="{18C9E2B8-4727-4F29-B41D-61E3AB759CCC}" destId="{0D695681-52E6-4B69-9DC3-07B5F57E24F8}" srcOrd="1" destOrd="0" parTransId="{38098C11-1320-4EE0-BB4E-D54E1CB31F64}" sibTransId="{069E3703-51BC-4192-B56C-F829CD1C6B37}"/>
    <dgm:cxn modelId="{DA65EE26-61FA-4E30-9D18-9C200756AB4D}" srcId="{18C9E2B8-4727-4F29-B41D-61E3AB759CCC}" destId="{DE9C609C-3369-4F92-A191-58523B7A3828}" srcOrd="3" destOrd="0" parTransId="{2624127C-F12F-4247-90A5-BDFE994A2085}" sibTransId="{10181C2A-A1AF-4DC1-866A-9B275A3E20AA}"/>
    <dgm:cxn modelId="{A84233E1-58AA-4EB5-8303-EFD731A9D986}" srcId="{868EECB7-E497-4554-8ACC-8B5010975F9E}" destId="{32027EDF-2590-47F9-902F-EDF09EBFDC21}" srcOrd="0" destOrd="0" parTransId="{E8960F7C-0230-481A-972C-C2971926F1B3}" sibTransId="{B6C26DC7-5E64-45C3-9016-070BF8A0A3D1}"/>
    <dgm:cxn modelId="{F804E69D-CFC6-41CA-A4A6-BE96E0618E8F}" type="presOf" srcId="{804064EC-AFD9-4BBA-9D8B-6CFB3D256F96}" destId="{5D567199-48DF-499C-B717-FE24FD2156E7}" srcOrd="0" destOrd="0" presId="urn:microsoft.com/office/officeart/2005/8/layout/hList1"/>
    <dgm:cxn modelId="{5B4ADEB3-8900-40D1-9EA0-37E69E3D36D4}" srcId="{18C9E2B8-4727-4F29-B41D-61E3AB759CCC}" destId="{E5B93BAE-33B3-49F3-ABF9-864E7E54F31F}" srcOrd="2" destOrd="0" parTransId="{4609E2DA-7898-42D9-923F-DA8A0B893A81}" sibTransId="{058C63F2-D8A4-49D4-B081-B7D0190397CB}"/>
    <dgm:cxn modelId="{7F2BE468-E3CF-4FBF-B87A-7233386B9376}" srcId="{18C9E2B8-4727-4F29-B41D-61E3AB759CCC}" destId="{868EECB7-E497-4554-8ACC-8B5010975F9E}" srcOrd="0" destOrd="0" parTransId="{15B98E2F-9B2F-4CC1-BAD2-A8DBDB0AA090}" sibTransId="{D3D548A7-7773-42BF-AAC1-DB9BC8214297}"/>
    <dgm:cxn modelId="{DA696E42-50F4-4838-B0DF-6E3DE71203C0}" srcId="{DE9C609C-3369-4F92-A191-58523B7A3828}" destId="{55293266-514F-4555-9426-7F40F0154FA4}" srcOrd="0" destOrd="0" parTransId="{84F76A37-EF7D-443A-9751-A3B72E410358}" sibTransId="{CFE9BD12-FDB5-4626-9B64-CD160C4E90DC}"/>
    <dgm:cxn modelId="{6382EF19-AB88-41BB-8FC3-5E9D41300F8E}" srcId="{0D695681-52E6-4B69-9DC3-07B5F57E24F8}" destId="{804064EC-AFD9-4BBA-9D8B-6CFB3D256F96}" srcOrd="0" destOrd="0" parTransId="{16416044-9335-419F-8CCB-42EB14D75EE7}" sibTransId="{6F6DB30A-B390-4DEB-850A-A58A1575E709}"/>
    <dgm:cxn modelId="{9796087C-3AC6-41D4-8DD6-CEA907D69AAB}" srcId="{E5B93BAE-33B3-49F3-ABF9-864E7E54F31F}" destId="{043B6604-259D-403D-96BC-87B60C7B97B1}" srcOrd="0" destOrd="0" parTransId="{E6C8ADA7-1D69-44BC-80B4-9171B841FE10}" sibTransId="{627CB4CF-FADB-4C6C-8A0B-264FFB9D4A70}"/>
    <dgm:cxn modelId="{54304A26-3614-4785-B87D-FE84F1B66A59}" type="presOf" srcId="{0D695681-52E6-4B69-9DC3-07B5F57E24F8}" destId="{987BB871-820B-4B48-8023-BBD0F850C181}" srcOrd="0" destOrd="0" presId="urn:microsoft.com/office/officeart/2005/8/layout/hList1"/>
    <dgm:cxn modelId="{8022610D-3A9F-4713-B4FB-554987E7FB91}" type="presOf" srcId="{32027EDF-2590-47F9-902F-EDF09EBFDC21}" destId="{91674B41-90A3-46AF-A913-23C86D03A933}" srcOrd="0" destOrd="0" presId="urn:microsoft.com/office/officeart/2005/8/layout/hList1"/>
    <dgm:cxn modelId="{B5A4B060-46CD-4EC1-B8A8-84796E95C14B}" type="presOf" srcId="{18C9E2B8-4727-4F29-B41D-61E3AB759CCC}" destId="{B871C581-AB51-4037-8940-B8A5B058518F}" srcOrd="0" destOrd="0" presId="urn:microsoft.com/office/officeart/2005/8/layout/hList1"/>
    <dgm:cxn modelId="{B13D84F1-01C4-4562-A933-9884790206A1}" type="presOf" srcId="{E5B93BAE-33B3-49F3-ABF9-864E7E54F31F}" destId="{F9A2AB0F-01FF-45A6-B47F-18F1941ABFF7}" srcOrd="0" destOrd="0" presId="urn:microsoft.com/office/officeart/2005/8/layout/hList1"/>
    <dgm:cxn modelId="{73CA6493-F4FE-4590-82E4-D2B6AF5E5CBB}" type="presParOf" srcId="{B871C581-AB51-4037-8940-B8A5B058518F}" destId="{3531C9D8-06DD-4CBD-9A73-F293F8623199}" srcOrd="0" destOrd="0" presId="urn:microsoft.com/office/officeart/2005/8/layout/hList1"/>
    <dgm:cxn modelId="{5C2E6033-1F73-4A36-8B7C-012F4BFA3821}" type="presParOf" srcId="{3531C9D8-06DD-4CBD-9A73-F293F8623199}" destId="{D7FCA429-DE61-437B-8C2C-E7AD6DA64721}" srcOrd="0" destOrd="0" presId="urn:microsoft.com/office/officeart/2005/8/layout/hList1"/>
    <dgm:cxn modelId="{1ADB6E7C-C78F-4439-A9A6-AAB9A2D5B4B0}" type="presParOf" srcId="{3531C9D8-06DD-4CBD-9A73-F293F8623199}" destId="{91674B41-90A3-46AF-A913-23C86D03A933}" srcOrd="1" destOrd="0" presId="urn:microsoft.com/office/officeart/2005/8/layout/hList1"/>
    <dgm:cxn modelId="{3B9BDD8B-D906-4158-A101-7DDEBCA121C0}" type="presParOf" srcId="{B871C581-AB51-4037-8940-B8A5B058518F}" destId="{9FA224AB-401C-4C75-8B6A-D7C9E6334BE0}" srcOrd="1" destOrd="0" presId="urn:microsoft.com/office/officeart/2005/8/layout/hList1"/>
    <dgm:cxn modelId="{1912BADC-FE96-498E-A9AD-4D46D5B302FC}" type="presParOf" srcId="{B871C581-AB51-4037-8940-B8A5B058518F}" destId="{55EC06E2-CBA2-49EB-BACB-08DA1A7DEFE0}" srcOrd="2" destOrd="0" presId="urn:microsoft.com/office/officeart/2005/8/layout/hList1"/>
    <dgm:cxn modelId="{B2A2D12A-E665-4277-BBF3-077822522588}" type="presParOf" srcId="{55EC06E2-CBA2-49EB-BACB-08DA1A7DEFE0}" destId="{987BB871-820B-4B48-8023-BBD0F850C181}" srcOrd="0" destOrd="0" presId="urn:microsoft.com/office/officeart/2005/8/layout/hList1"/>
    <dgm:cxn modelId="{CA3B6271-E104-46A1-8097-66405872B4CC}" type="presParOf" srcId="{55EC06E2-CBA2-49EB-BACB-08DA1A7DEFE0}" destId="{5D567199-48DF-499C-B717-FE24FD2156E7}" srcOrd="1" destOrd="0" presId="urn:microsoft.com/office/officeart/2005/8/layout/hList1"/>
    <dgm:cxn modelId="{90C42C7D-6962-4CA5-9905-10D8075508B4}" type="presParOf" srcId="{B871C581-AB51-4037-8940-B8A5B058518F}" destId="{536D753B-EB1F-4696-9B8D-0BCA5B79F892}" srcOrd="3" destOrd="0" presId="urn:microsoft.com/office/officeart/2005/8/layout/hList1"/>
    <dgm:cxn modelId="{782DFC57-DA41-489C-9288-F91B32110EF8}" type="presParOf" srcId="{B871C581-AB51-4037-8940-B8A5B058518F}" destId="{73AD2512-32FA-4716-B57C-8EC638D93932}" srcOrd="4" destOrd="0" presId="urn:microsoft.com/office/officeart/2005/8/layout/hList1"/>
    <dgm:cxn modelId="{31249212-1BC1-4C18-9445-FE4BFD2D4A81}" type="presParOf" srcId="{73AD2512-32FA-4716-B57C-8EC638D93932}" destId="{F9A2AB0F-01FF-45A6-B47F-18F1941ABFF7}" srcOrd="0" destOrd="0" presId="urn:microsoft.com/office/officeart/2005/8/layout/hList1"/>
    <dgm:cxn modelId="{A57735BA-1434-4BC9-ACD5-EC47D8DA3E6B}" type="presParOf" srcId="{73AD2512-32FA-4716-B57C-8EC638D93932}" destId="{32F987E7-E62D-4FE6-8FB4-06FB0A9D80F3}" srcOrd="1" destOrd="0" presId="urn:microsoft.com/office/officeart/2005/8/layout/hList1"/>
    <dgm:cxn modelId="{E4F70D87-CAA2-4DF2-948D-A26FF4C66FDF}" type="presParOf" srcId="{B871C581-AB51-4037-8940-B8A5B058518F}" destId="{D20B66C3-DEE9-42AA-979D-AD6868800730}" srcOrd="5" destOrd="0" presId="urn:microsoft.com/office/officeart/2005/8/layout/hList1"/>
    <dgm:cxn modelId="{C9CB3E0C-2922-4327-9BE6-8E7FDCD745A3}" type="presParOf" srcId="{B871C581-AB51-4037-8940-B8A5B058518F}" destId="{0A739B9A-E68B-4DB7-935F-C7409B056412}" srcOrd="6" destOrd="0" presId="urn:microsoft.com/office/officeart/2005/8/layout/hList1"/>
    <dgm:cxn modelId="{EAA000BF-FA55-42B7-A68F-679AFDD138A4}" type="presParOf" srcId="{0A739B9A-E68B-4DB7-935F-C7409B056412}" destId="{4B5A0496-4320-4FB9-82E9-689D0B675828}" srcOrd="0" destOrd="0" presId="urn:microsoft.com/office/officeart/2005/8/layout/hList1"/>
    <dgm:cxn modelId="{3538DE98-4494-4BE9-92A1-BE2333524E19}" type="presParOf" srcId="{0A739B9A-E68B-4DB7-935F-C7409B056412}" destId="{4283FC93-DD65-4A7F-80BD-5CCAD3C001A4}" srcOrd="1" destOrd="0" presId="urn:microsoft.com/office/officeart/2005/8/layout/h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6A0ED6-CF2E-4B9A-8947-18834F6C50C5}" type="doc">
      <dgm:prSet loTypeId="urn:microsoft.com/office/officeart/2005/8/layout/list1" loCatId="list" qsTypeId="urn:microsoft.com/office/officeart/2005/8/quickstyle/simple4" qsCatId="simple" csTypeId="urn:microsoft.com/office/officeart/2005/8/colors/accent0_3" csCatId="mainScheme" phldr="1"/>
      <dgm:spPr/>
      <dgm:t>
        <a:bodyPr/>
        <a:lstStyle/>
        <a:p>
          <a:endParaRPr lang="hr-HR"/>
        </a:p>
      </dgm:t>
    </dgm:pt>
    <dgm:pt modelId="{1266A39E-0BB6-4F61-B429-B9A3362C84C7}">
      <dgm:prSet phldrT="[Tekst]" custT="1"/>
      <dgm:spPr/>
      <dgm:t>
        <a:bodyPr/>
        <a:lstStyle/>
        <a:p>
          <a:r>
            <a:rPr lang="hr-HR" sz="2400" dirty="0" smtClean="0"/>
            <a:t>Mjera A </a:t>
          </a:r>
          <a:r>
            <a:rPr lang="hr-HR" sz="2000" dirty="0" smtClean="0"/>
            <a:t>– Povećanje standarda, kvalitete i dodatne ponude , diversifikacija poslovanja i održivi razvoj, korištenje novih tehnologija, poboljšanje socijalne uključenosti ugostiteljskih objekata</a:t>
          </a:r>
          <a:endParaRPr lang="hr-HR" sz="2000" dirty="0"/>
        </a:p>
      </dgm:t>
    </dgm:pt>
    <dgm:pt modelId="{96C6A0FB-A9BD-4D23-AC12-2575C5899CEE}" type="parTrans" cxnId="{3827CB14-7672-4763-A6C3-C952828F1923}">
      <dgm:prSet/>
      <dgm:spPr/>
      <dgm:t>
        <a:bodyPr/>
        <a:lstStyle/>
        <a:p>
          <a:endParaRPr lang="hr-HR" sz="2000"/>
        </a:p>
      </dgm:t>
    </dgm:pt>
    <dgm:pt modelId="{D03E967C-10B2-4765-A4C0-96673A47FB93}" type="sibTrans" cxnId="{3827CB14-7672-4763-A6C3-C952828F1923}">
      <dgm:prSet/>
      <dgm:spPr/>
      <dgm:t>
        <a:bodyPr/>
        <a:lstStyle/>
        <a:p>
          <a:endParaRPr lang="hr-HR" sz="2000"/>
        </a:p>
      </dgm:t>
    </dgm:pt>
    <dgm:pt modelId="{9839FFCE-B222-4A25-82D4-F6DF94010918}">
      <dgm:prSet phldrT="[Tekst]" custT="1"/>
      <dgm:spPr/>
      <dgm:t>
        <a:bodyPr/>
        <a:lstStyle/>
        <a:p>
          <a:r>
            <a:rPr lang="hr-HR" sz="2400" dirty="0" smtClean="0"/>
            <a:t>Mjera B – Razvoj posebnih oblika turizma</a:t>
          </a:r>
          <a:endParaRPr lang="hr-HR" sz="2400" dirty="0"/>
        </a:p>
      </dgm:t>
    </dgm:pt>
    <dgm:pt modelId="{A388CCA9-F0D3-401A-8A43-9494E458B8E7}" type="parTrans" cxnId="{AB54F05F-F637-4199-9D47-1CE1F00FAFA9}">
      <dgm:prSet/>
      <dgm:spPr/>
      <dgm:t>
        <a:bodyPr/>
        <a:lstStyle/>
        <a:p>
          <a:endParaRPr lang="hr-HR" sz="2000"/>
        </a:p>
      </dgm:t>
    </dgm:pt>
    <dgm:pt modelId="{365679F6-957A-4C59-8A5E-63599E15FE2D}" type="sibTrans" cxnId="{AB54F05F-F637-4199-9D47-1CE1F00FAFA9}">
      <dgm:prSet/>
      <dgm:spPr/>
      <dgm:t>
        <a:bodyPr/>
        <a:lstStyle/>
        <a:p>
          <a:endParaRPr lang="hr-HR" sz="2000"/>
        </a:p>
      </dgm:t>
    </dgm:pt>
    <dgm:pt modelId="{5D08C4F6-688A-4312-A7D6-D9206A9B73C8}">
      <dgm:prSet phldrT="[Tekst]" custT="1"/>
      <dgm:spPr/>
      <dgm:t>
        <a:bodyPr/>
        <a:lstStyle/>
        <a:p>
          <a:r>
            <a:rPr lang="hr-HR" sz="2400" dirty="0" smtClean="0"/>
            <a:t>Mjera C – Sigurnost </a:t>
          </a:r>
          <a:endParaRPr lang="hr-HR" sz="2400" dirty="0"/>
        </a:p>
      </dgm:t>
    </dgm:pt>
    <dgm:pt modelId="{70E233AC-31E7-4368-BB2C-E9DEC2BD3D44}" type="parTrans" cxnId="{B756DE75-70C6-4135-91EE-EB3D03012A5F}">
      <dgm:prSet/>
      <dgm:spPr/>
      <dgm:t>
        <a:bodyPr/>
        <a:lstStyle/>
        <a:p>
          <a:endParaRPr lang="hr-HR" sz="2000"/>
        </a:p>
      </dgm:t>
    </dgm:pt>
    <dgm:pt modelId="{1C211021-98BA-416C-A111-A643F18171AE}" type="sibTrans" cxnId="{B756DE75-70C6-4135-91EE-EB3D03012A5F}">
      <dgm:prSet/>
      <dgm:spPr/>
      <dgm:t>
        <a:bodyPr/>
        <a:lstStyle/>
        <a:p>
          <a:endParaRPr lang="hr-HR" sz="2000"/>
        </a:p>
      </dgm:t>
    </dgm:pt>
    <dgm:pt modelId="{D7D16C7C-5836-4594-9699-CE2E665AF9D3}">
      <dgm:prSet phldrT="[Tekst]" custT="1"/>
      <dgm:spPr/>
      <dgm:t>
        <a:bodyPr/>
        <a:lstStyle/>
        <a:p>
          <a:r>
            <a:rPr lang="hr-HR" sz="2400" dirty="0" smtClean="0"/>
            <a:t>Mjera D - Prepoznatljivost</a:t>
          </a:r>
          <a:endParaRPr lang="hr-HR" sz="2400" dirty="0"/>
        </a:p>
      </dgm:t>
    </dgm:pt>
    <dgm:pt modelId="{487B0924-2092-4441-977F-4D2EE6CE8DFA}" type="parTrans" cxnId="{5449D3A5-D900-4317-B6C5-4A9CF83BE04E}">
      <dgm:prSet/>
      <dgm:spPr/>
      <dgm:t>
        <a:bodyPr/>
        <a:lstStyle/>
        <a:p>
          <a:endParaRPr lang="hr-HR" sz="2000"/>
        </a:p>
      </dgm:t>
    </dgm:pt>
    <dgm:pt modelId="{EDB8B5A9-1CCB-418F-8BC1-DAF2B50B43F3}" type="sibTrans" cxnId="{5449D3A5-D900-4317-B6C5-4A9CF83BE04E}">
      <dgm:prSet/>
      <dgm:spPr/>
      <dgm:t>
        <a:bodyPr/>
        <a:lstStyle/>
        <a:p>
          <a:endParaRPr lang="hr-HR" sz="2000"/>
        </a:p>
      </dgm:t>
    </dgm:pt>
    <dgm:pt modelId="{F81DB86C-86BD-4885-A087-C658BC075013}" type="pres">
      <dgm:prSet presAssocID="{DC6A0ED6-CF2E-4B9A-8947-18834F6C50C5}" presName="linear" presStyleCnt="0">
        <dgm:presLayoutVars>
          <dgm:dir/>
          <dgm:animLvl val="lvl"/>
          <dgm:resizeHandles val="exact"/>
        </dgm:presLayoutVars>
      </dgm:prSet>
      <dgm:spPr/>
      <dgm:t>
        <a:bodyPr/>
        <a:lstStyle/>
        <a:p>
          <a:endParaRPr lang="hr-HR"/>
        </a:p>
      </dgm:t>
    </dgm:pt>
    <dgm:pt modelId="{7514368B-0457-4B84-9789-24CB3E3FBAD2}" type="pres">
      <dgm:prSet presAssocID="{1266A39E-0BB6-4F61-B429-B9A3362C84C7}" presName="parentLin" presStyleCnt="0"/>
      <dgm:spPr/>
      <dgm:t>
        <a:bodyPr/>
        <a:lstStyle/>
        <a:p>
          <a:endParaRPr lang="hr-HR"/>
        </a:p>
      </dgm:t>
    </dgm:pt>
    <dgm:pt modelId="{765EBF14-69F4-4705-BE18-6347F4CE14AC}" type="pres">
      <dgm:prSet presAssocID="{1266A39E-0BB6-4F61-B429-B9A3362C84C7}" presName="parentLeftMargin" presStyleLbl="node1" presStyleIdx="0" presStyleCnt="4"/>
      <dgm:spPr/>
      <dgm:t>
        <a:bodyPr/>
        <a:lstStyle/>
        <a:p>
          <a:endParaRPr lang="hr-HR"/>
        </a:p>
      </dgm:t>
    </dgm:pt>
    <dgm:pt modelId="{9767CEAE-F49D-40F2-A6B3-0082B0707365}" type="pres">
      <dgm:prSet presAssocID="{1266A39E-0BB6-4F61-B429-B9A3362C84C7}" presName="parentText" presStyleLbl="node1" presStyleIdx="0" presStyleCnt="4" custScaleX="123666">
        <dgm:presLayoutVars>
          <dgm:chMax val="0"/>
          <dgm:bulletEnabled val="1"/>
        </dgm:presLayoutVars>
      </dgm:prSet>
      <dgm:spPr/>
      <dgm:t>
        <a:bodyPr/>
        <a:lstStyle/>
        <a:p>
          <a:endParaRPr lang="hr-HR"/>
        </a:p>
      </dgm:t>
    </dgm:pt>
    <dgm:pt modelId="{AB4088EB-E045-4B92-B73F-F432B0E5D0D0}" type="pres">
      <dgm:prSet presAssocID="{1266A39E-0BB6-4F61-B429-B9A3362C84C7}" presName="negativeSpace" presStyleCnt="0"/>
      <dgm:spPr/>
      <dgm:t>
        <a:bodyPr/>
        <a:lstStyle/>
        <a:p>
          <a:endParaRPr lang="hr-HR"/>
        </a:p>
      </dgm:t>
    </dgm:pt>
    <dgm:pt modelId="{4965A6B9-9231-4516-AB40-174E6570933A}" type="pres">
      <dgm:prSet presAssocID="{1266A39E-0BB6-4F61-B429-B9A3362C84C7}" presName="childText" presStyleLbl="conFgAcc1" presStyleIdx="0" presStyleCnt="4">
        <dgm:presLayoutVars>
          <dgm:bulletEnabled val="1"/>
        </dgm:presLayoutVars>
      </dgm:prSet>
      <dgm:spPr/>
      <dgm:t>
        <a:bodyPr/>
        <a:lstStyle/>
        <a:p>
          <a:endParaRPr lang="hr-HR"/>
        </a:p>
      </dgm:t>
    </dgm:pt>
    <dgm:pt modelId="{DC42AFD9-586A-4C1D-AEE4-51F8B4946A9C}" type="pres">
      <dgm:prSet presAssocID="{D03E967C-10B2-4765-A4C0-96673A47FB93}" presName="spaceBetweenRectangles" presStyleCnt="0"/>
      <dgm:spPr/>
      <dgm:t>
        <a:bodyPr/>
        <a:lstStyle/>
        <a:p>
          <a:endParaRPr lang="hr-HR"/>
        </a:p>
      </dgm:t>
    </dgm:pt>
    <dgm:pt modelId="{06367162-9420-46BE-A176-6FD3407FD529}" type="pres">
      <dgm:prSet presAssocID="{9839FFCE-B222-4A25-82D4-F6DF94010918}" presName="parentLin" presStyleCnt="0"/>
      <dgm:spPr/>
      <dgm:t>
        <a:bodyPr/>
        <a:lstStyle/>
        <a:p>
          <a:endParaRPr lang="hr-HR"/>
        </a:p>
      </dgm:t>
    </dgm:pt>
    <dgm:pt modelId="{03A31EF6-3B0E-43AE-95A9-F369AA36BDFA}" type="pres">
      <dgm:prSet presAssocID="{9839FFCE-B222-4A25-82D4-F6DF94010918}" presName="parentLeftMargin" presStyleLbl="node1" presStyleIdx="0" presStyleCnt="4"/>
      <dgm:spPr/>
      <dgm:t>
        <a:bodyPr/>
        <a:lstStyle/>
        <a:p>
          <a:endParaRPr lang="hr-HR"/>
        </a:p>
      </dgm:t>
    </dgm:pt>
    <dgm:pt modelId="{5F73F314-91E6-4F5A-9583-CECB5521CAE7}" type="pres">
      <dgm:prSet presAssocID="{9839FFCE-B222-4A25-82D4-F6DF94010918}" presName="parentText" presStyleLbl="node1" presStyleIdx="1" presStyleCnt="4" custScaleX="123666">
        <dgm:presLayoutVars>
          <dgm:chMax val="0"/>
          <dgm:bulletEnabled val="1"/>
        </dgm:presLayoutVars>
      </dgm:prSet>
      <dgm:spPr/>
      <dgm:t>
        <a:bodyPr/>
        <a:lstStyle/>
        <a:p>
          <a:endParaRPr lang="hr-HR"/>
        </a:p>
      </dgm:t>
    </dgm:pt>
    <dgm:pt modelId="{4E4CA323-20EF-459E-81FC-7A8CEE32BB07}" type="pres">
      <dgm:prSet presAssocID="{9839FFCE-B222-4A25-82D4-F6DF94010918}" presName="negativeSpace" presStyleCnt="0"/>
      <dgm:spPr/>
      <dgm:t>
        <a:bodyPr/>
        <a:lstStyle/>
        <a:p>
          <a:endParaRPr lang="hr-HR"/>
        </a:p>
      </dgm:t>
    </dgm:pt>
    <dgm:pt modelId="{41A4A03C-0724-4066-8EA0-C180CA6A873C}" type="pres">
      <dgm:prSet presAssocID="{9839FFCE-B222-4A25-82D4-F6DF94010918}" presName="childText" presStyleLbl="conFgAcc1" presStyleIdx="1" presStyleCnt="4">
        <dgm:presLayoutVars>
          <dgm:bulletEnabled val="1"/>
        </dgm:presLayoutVars>
      </dgm:prSet>
      <dgm:spPr/>
      <dgm:t>
        <a:bodyPr/>
        <a:lstStyle/>
        <a:p>
          <a:endParaRPr lang="hr-HR"/>
        </a:p>
      </dgm:t>
    </dgm:pt>
    <dgm:pt modelId="{E5984CD9-F265-4D40-8197-2D05FA11BFBC}" type="pres">
      <dgm:prSet presAssocID="{365679F6-957A-4C59-8A5E-63599E15FE2D}" presName="spaceBetweenRectangles" presStyleCnt="0"/>
      <dgm:spPr/>
      <dgm:t>
        <a:bodyPr/>
        <a:lstStyle/>
        <a:p>
          <a:endParaRPr lang="hr-HR"/>
        </a:p>
      </dgm:t>
    </dgm:pt>
    <dgm:pt modelId="{8D095214-E021-4D80-AB07-FF3FD2B022E9}" type="pres">
      <dgm:prSet presAssocID="{5D08C4F6-688A-4312-A7D6-D9206A9B73C8}" presName="parentLin" presStyleCnt="0"/>
      <dgm:spPr/>
      <dgm:t>
        <a:bodyPr/>
        <a:lstStyle/>
        <a:p>
          <a:endParaRPr lang="hr-HR"/>
        </a:p>
      </dgm:t>
    </dgm:pt>
    <dgm:pt modelId="{F79CFBCE-A988-4863-B9FA-DE54E3E26F37}" type="pres">
      <dgm:prSet presAssocID="{5D08C4F6-688A-4312-A7D6-D9206A9B73C8}" presName="parentLeftMargin" presStyleLbl="node1" presStyleIdx="1" presStyleCnt="4"/>
      <dgm:spPr/>
      <dgm:t>
        <a:bodyPr/>
        <a:lstStyle/>
        <a:p>
          <a:endParaRPr lang="hr-HR"/>
        </a:p>
      </dgm:t>
    </dgm:pt>
    <dgm:pt modelId="{624BE713-7540-4568-9BA2-5B3AC592DDF3}" type="pres">
      <dgm:prSet presAssocID="{5D08C4F6-688A-4312-A7D6-D9206A9B73C8}" presName="parentText" presStyleLbl="node1" presStyleIdx="2" presStyleCnt="4" custScaleX="123666">
        <dgm:presLayoutVars>
          <dgm:chMax val="0"/>
          <dgm:bulletEnabled val="1"/>
        </dgm:presLayoutVars>
      </dgm:prSet>
      <dgm:spPr/>
      <dgm:t>
        <a:bodyPr/>
        <a:lstStyle/>
        <a:p>
          <a:endParaRPr lang="hr-HR"/>
        </a:p>
      </dgm:t>
    </dgm:pt>
    <dgm:pt modelId="{FD70271F-CA9E-46F4-9702-68E5F0837C2A}" type="pres">
      <dgm:prSet presAssocID="{5D08C4F6-688A-4312-A7D6-D9206A9B73C8}" presName="negativeSpace" presStyleCnt="0"/>
      <dgm:spPr/>
      <dgm:t>
        <a:bodyPr/>
        <a:lstStyle/>
        <a:p>
          <a:endParaRPr lang="hr-HR"/>
        </a:p>
      </dgm:t>
    </dgm:pt>
    <dgm:pt modelId="{30EEB026-ECD0-4DAF-B014-5782165772E8}" type="pres">
      <dgm:prSet presAssocID="{5D08C4F6-688A-4312-A7D6-D9206A9B73C8}" presName="childText" presStyleLbl="conFgAcc1" presStyleIdx="2" presStyleCnt="4">
        <dgm:presLayoutVars>
          <dgm:bulletEnabled val="1"/>
        </dgm:presLayoutVars>
      </dgm:prSet>
      <dgm:spPr/>
      <dgm:t>
        <a:bodyPr/>
        <a:lstStyle/>
        <a:p>
          <a:endParaRPr lang="hr-HR"/>
        </a:p>
      </dgm:t>
    </dgm:pt>
    <dgm:pt modelId="{067AE476-A6E3-46C2-BFD3-6759B7F7E377}" type="pres">
      <dgm:prSet presAssocID="{1C211021-98BA-416C-A111-A643F18171AE}" presName="spaceBetweenRectangles" presStyleCnt="0"/>
      <dgm:spPr/>
      <dgm:t>
        <a:bodyPr/>
        <a:lstStyle/>
        <a:p>
          <a:endParaRPr lang="hr-HR"/>
        </a:p>
      </dgm:t>
    </dgm:pt>
    <dgm:pt modelId="{214B9B47-C2CB-427E-A170-21F465B31D96}" type="pres">
      <dgm:prSet presAssocID="{D7D16C7C-5836-4594-9699-CE2E665AF9D3}" presName="parentLin" presStyleCnt="0"/>
      <dgm:spPr/>
      <dgm:t>
        <a:bodyPr/>
        <a:lstStyle/>
        <a:p>
          <a:endParaRPr lang="hr-HR"/>
        </a:p>
      </dgm:t>
    </dgm:pt>
    <dgm:pt modelId="{9B23E748-6C69-4B1C-946C-834864273816}" type="pres">
      <dgm:prSet presAssocID="{D7D16C7C-5836-4594-9699-CE2E665AF9D3}" presName="parentLeftMargin" presStyleLbl="node1" presStyleIdx="2" presStyleCnt="4"/>
      <dgm:spPr/>
      <dgm:t>
        <a:bodyPr/>
        <a:lstStyle/>
        <a:p>
          <a:endParaRPr lang="hr-HR"/>
        </a:p>
      </dgm:t>
    </dgm:pt>
    <dgm:pt modelId="{3696CD7E-A6E7-4E28-965C-D052509F6D25}" type="pres">
      <dgm:prSet presAssocID="{D7D16C7C-5836-4594-9699-CE2E665AF9D3}" presName="parentText" presStyleLbl="node1" presStyleIdx="3" presStyleCnt="4" custScaleX="123666">
        <dgm:presLayoutVars>
          <dgm:chMax val="0"/>
          <dgm:bulletEnabled val="1"/>
        </dgm:presLayoutVars>
      </dgm:prSet>
      <dgm:spPr/>
      <dgm:t>
        <a:bodyPr/>
        <a:lstStyle/>
        <a:p>
          <a:endParaRPr lang="hr-HR"/>
        </a:p>
      </dgm:t>
    </dgm:pt>
    <dgm:pt modelId="{45735CF9-AB16-4C64-AB8D-208A88352139}" type="pres">
      <dgm:prSet presAssocID="{D7D16C7C-5836-4594-9699-CE2E665AF9D3}" presName="negativeSpace" presStyleCnt="0"/>
      <dgm:spPr/>
      <dgm:t>
        <a:bodyPr/>
        <a:lstStyle/>
        <a:p>
          <a:endParaRPr lang="hr-HR"/>
        </a:p>
      </dgm:t>
    </dgm:pt>
    <dgm:pt modelId="{D30D3220-8342-4E96-9F9D-402143A12804}" type="pres">
      <dgm:prSet presAssocID="{D7D16C7C-5836-4594-9699-CE2E665AF9D3}" presName="childText" presStyleLbl="conFgAcc1" presStyleIdx="3" presStyleCnt="4">
        <dgm:presLayoutVars>
          <dgm:bulletEnabled val="1"/>
        </dgm:presLayoutVars>
      </dgm:prSet>
      <dgm:spPr/>
      <dgm:t>
        <a:bodyPr/>
        <a:lstStyle/>
        <a:p>
          <a:endParaRPr lang="hr-HR"/>
        </a:p>
      </dgm:t>
    </dgm:pt>
  </dgm:ptLst>
  <dgm:cxnLst>
    <dgm:cxn modelId="{B756DE75-70C6-4135-91EE-EB3D03012A5F}" srcId="{DC6A0ED6-CF2E-4B9A-8947-18834F6C50C5}" destId="{5D08C4F6-688A-4312-A7D6-D9206A9B73C8}" srcOrd="2" destOrd="0" parTransId="{70E233AC-31E7-4368-BB2C-E9DEC2BD3D44}" sibTransId="{1C211021-98BA-416C-A111-A643F18171AE}"/>
    <dgm:cxn modelId="{F9DC54D0-3CA7-4BD5-AA13-5632129C8E64}" type="presOf" srcId="{9839FFCE-B222-4A25-82D4-F6DF94010918}" destId="{03A31EF6-3B0E-43AE-95A9-F369AA36BDFA}" srcOrd="0" destOrd="0" presId="urn:microsoft.com/office/officeart/2005/8/layout/list1"/>
    <dgm:cxn modelId="{5449D3A5-D900-4317-B6C5-4A9CF83BE04E}" srcId="{DC6A0ED6-CF2E-4B9A-8947-18834F6C50C5}" destId="{D7D16C7C-5836-4594-9699-CE2E665AF9D3}" srcOrd="3" destOrd="0" parTransId="{487B0924-2092-4441-977F-4D2EE6CE8DFA}" sibTransId="{EDB8B5A9-1CCB-418F-8BC1-DAF2B50B43F3}"/>
    <dgm:cxn modelId="{46F83090-C97F-4389-8AB6-9E9885F30648}" type="presOf" srcId="{1266A39E-0BB6-4F61-B429-B9A3362C84C7}" destId="{9767CEAE-F49D-40F2-A6B3-0082B0707365}" srcOrd="1" destOrd="0" presId="urn:microsoft.com/office/officeart/2005/8/layout/list1"/>
    <dgm:cxn modelId="{AB54F05F-F637-4199-9D47-1CE1F00FAFA9}" srcId="{DC6A0ED6-CF2E-4B9A-8947-18834F6C50C5}" destId="{9839FFCE-B222-4A25-82D4-F6DF94010918}" srcOrd="1" destOrd="0" parTransId="{A388CCA9-F0D3-401A-8A43-9494E458B8E7}" sibTransId="{365679F6-957A-4C59-8A5E-63599E15FE2D}"/>
    <dgm:cxn modelId="{A2DBD062-4A92-48A2-86A5-1AB2BA221E93}" type="presOf" srcId="{1266A39E-0BB6-4F61-B429-B9A3362C84C7}" destId="{765EBF14-69F4-4705-BE18-6347F4CE14AC}" srcOrd="0" destOrd="0" presId="urn:microsoft.com/office/officeart/2005/8/layout/list1"/>
    <dgm:cxn modelId="{0CE635A4-BC4C-4B3E-821D-C1E2DE8D195F}" type="presOf" srcId="{DC6A0ED6-CF2E-4B9A-8947-18834F6C50C5}" destId="{F81DB86C-86BD-4885-A087-C658BC075013}" srcOrd="0" destOrd="0" presId="urn:microsoft.com/office/officeart/2005/8/layout/list1"/>
    <dgm:cxn modelId="{91F07250-E635-4074-8D50-BE73C1D9A874}" type="presOf" srcId="{D7D16C7C-5836-4594-9699-CE2E665AF9D3}" destId="{3696CD7E-A6E7-4E28-965C-D052509F6D25}" srcOrd="1" destOrd="0" presId="urn:microsoft.com/office/officeart/2005/8/layout/list1"/>
    <dgm:cxn modelId="{6AB6E238-5A8D-4F5D-8215-9990839E4129}" type="presOf" srcId="{9839FFCE-B222-4A25-82D4-F6DF94010918}" destId="{5F73F314-91E6-4F5A-9583-CECB5521CAE7}" srcOrd="1" destOrd="0" presId="urn:microsoft.com/office/officeart/2005/8/layout/list1"/>
    <dgm:cxn modelId="{2E390828-53F6-4690-8F2D-AEC354C104CE}" type="presOf" srcId="{5D08C4F6-688A-4312-A7D6-D9206A9B73C8}" destId="{624BE713-7540-4568-9BA2-5B3AC592DDF3}" srcOrd="1" destOrd="0" presId="urn:microsoft.com/office/officeart/2005/8/layout/list1"/>
    <dgm:cxn modelId="{8B40C300-18BD-4877-9AD1-11028ECECD7C}" type="presOf" srcId="{5D08C4F6-688A-4312-A7D6-D9206A9B73C8}" destId="{F79CFBCE-A988-4863-B9FA-DE54E3E26F37}" srcOrd="0" destOrd="0" presId="urn:microsoft.com/office/officeart/2005/8/layout/list1"/>
    <dgm:cxn modelId="{4DA43900-A639-4E69-88DD-E0ABC9F15782}" type="presOf" srcId="{D7D16C7C-5836-4594-9699-CE2E665AF9D3}" destId="{9B23E748-6C69-4B1C-946C-834864273816}" srcOrd="0" destOrd="0" presId="urn:microsoft.com/office/officeart/2005/8/layout/list1"/>
    <dgm:cxn modelId="{3827CB14-7672-4763-A6C3-C952828F1923}" srcId="{DC6A0ED6-CF2E-4B9A-8947-18834F6C50C5}" destId="{1266A39E-0BB6-4F61-B429-B9A3362C84C7}" srcOrd="0" destOrd="0" parTransId="{96C6A0FB-A9BD-4D23-AC12-2575C5899CEE}" sibTransId="{D03E967C-10B2-4765-A4C0-96673A47FB93}"/>
    <dgm:cxn modelId="{51E96BF7-047C-483F-A48E-D82C459E65AD}" type="presParOf" srcId="{F81DB86C-86BD-4885-A087-C658BC075013}" destId="{7514368B-0457-4B84-9789-24CB3E3FBAD2}" srcOrd="0" destOrd="0" presId="urn:microsoft.com/office/officeart/2005/8/layout/list1"/>
    <dgm:cxn modelId="{1CE5D0E0-A9F9-46EC-AC85-E8B6154326CE}" type="presParOf" srcId="{7514368B-0457-4B84-9789-24CB3E3FBAD2}" destId="{765EBF14-69F4-4705-BE18-6347F4CE14AC}" srcOrd="0" destOrd="0" presId="urn:microsoft.com/office/officeart/2005/8/layout/list1"/>
    <dgm:cxn modelId="{9F0E2705-7458-404E-B06D-B3DF369D75E4}" type="presParOf" srcId="{7514368B-0457-4B84-9789-24CB3E3FBAD2}" destId="{9767CEAE-F49D-40F2-A6B3-0082B0707365}" srcOrd="1" destOrd="0" presId="urn:microsoft.com/office/officeart/2005/8/layout/list1"/>
    <dgm:cxn modelId="{B8D5B842-13F2-49EA-94A9-A24404FFB8DC}" type="presParOf" srcId="{F81DB86C-86BD-4885-A087-C658BC075013}" destId="{AB4088EB-E045-4B92-B73F-F432B0E5D0D0}" srcOrd="1" destOrd="0" presId="urn:microsoft.com/office/officeart/2005/8/layout/list1"/>
    <dgm:cxn modelId="{21D8B67F-5374-4996-800E-F68BD2B03E47}" type="presParOf" srcId="{F81DB86C-86BD-4885-A087-C658BC075013}" destId="{4965A6B9-9231-4516-AB40-174E6570933A}" srcOrd="2" destOrd="0" presId="urn:microsoft.com/office/officeart/2005/8/layout/list1"/>
    <dgm:cxn modelId="{05259159-C806-4EFA-AB1E-A4029BE429CE}" type="presParOf" srcId="{F81DB86C-86BD-4885-A087-C658BC075013}" destId="{DC42AFD9-586A-4C1D-AEE4-51F8B4946A9C}" srcOrd="3" destOrd="0" presId="urn:microsoft.com/office/officeart/2005/8/layout/list1"/>
    <dgm:cxn modelId="{C4B8E49B-A9E7-4671-A222-38F0095FD14C}" type="presParOf" srcId="{F81DB86C-86BD-4885-A087-C658BC075013}" destId="{06367162-9420-46BE-A176-6FD3407FD529}" srcOrd="4" destOrd="0" presId="urn:microsoft.com/office/officeart/2005/8/layout/list1"/>
    <dgm:cxn modelId="{17B05E6C-06C1-40AA-92FE-D254B2AD3C76}" type="presParOf" srcId="{06367162-9420-46BE-A176-6FD3407FD529}" destId="{03A31EF6-3B0E-43AE-95A9-F369AA36BDFA}" srcOrd="0" destOrd="0" presId="urn:microsoft.com/office/officeart/2005/8/layout/list1"/>
    <dgm:cxn modelId="{D702626C-EE88-4829-9D2E-3561172CAFAB}" type="presParOf" srcId="{06367162-9420-46BE-A176-6FD3407FD529}" destId="{5F73F314-91E6-4F5A-9583-CECB5521CAE7}" srcOrd="1" destOrd="0" presId="urn:microsoft.com/office/officeart/2005/8/layout/list1"/>
    <dgm:cxn modelId="{89EE53ED-2DB8-49F9-82BE-6E6B1D3C7607}" type="presParOf" srcId="{F81DB86C-86BD-4885-A087-C658BC075013}" destId="{4E4CA323-20EF-459E-81FC-7A8CEE32BB07}" srcOrd="5" destOrd="0" presId="urn:microsoft.com/office/officeart/2005/8/layout/list1"/>
    <dgm:cxn modelId="{70E6F9CD-8BAF-4072-A66B-1707BBA1C1B9}" type="presParOf" srcId="{F81DB86C-86BD-4885-A087-C658BC075013}" destId="{41A4A03C-0724-4066-8EA0-C180CA6A873C}" srcOrd="6" destOrd="0" presId="urn:microsoft.com/office/officeart/2005/8/layout/list1"/>
    <dgm:cxn modelId="{1C6190DE-2F03-46B6-B321-83F05FFB4738}" type="presParOf" srcId="{F81DB86C-86BD-4885-A087-C658BC075013}" destId="{E5984CD9-F265-4D40-8197-2D05FA11BFBC}" srcOrd="7" destOrd="0" presId="urn:microsoft.com/office/officeart/2005/8/layout/list1"/>
    <dgm:cxn modelId="{07DA262E-E022-4824-B02F-38936F885955}" type="presParOf" srcId="{F81DB86C-86BD-4885-A087-C658BC075013}" destId="{8D095214-E021-4D80-AB07-FF3FD2B022E9}" srcOrd="8" destOrd="0" presId="urn:microsoft.com/office/officeart/2005/8/layout/list1"/>
    <dgm:cxn modelId="{32A4E8D4-9613-453F-B142-A0AE076FE4C1}" type="presParOf" srcId="{8D095214-E021-4D80-AB07-FF3FD2B022E9}" destId="{F79CFBCE-A988-4863-B9FA-DE54E3E26F37}" srcOrd="0" destOrd="0" presId="urn:microsoft.com/office/officeart/2005/8/layout/list1"/>
    <dgm:cxn modelId="{4FA5A18E-7F35-49EE-811A-99F1FC3E53CB}" type="presParOf" srcId="{8D095214-E021-4D80-AB07-FF3FD2B022E9}" destId="{624BE713-7540-4568-9BA2-5B3AC592DDF3}" srcOrd="1" destOrd="0" presId="urn:microsoft.com/office/officeart/2005/8/layout/list1"/>
    <dgm:cxn modelId="{75863615-6321-475B-B6AA-D3CF1D3AF17D}" type="presParOf" srcId="{F81DB86C-86BD-4885-A087-C658BC075013}" destId="{FD70271F-CA9E-46F4-9702-68E5F0837C2A}" srcOrd="9" destOrd="0" presId="urn:microsoft.com/office/officeart/2005/8/layout/list1"/>
    <dgm:cxn modelId="{C56A84E8-B702-434C-85C5-17BF80082E8D}" type="presParOf" srcId="{F81DB86C-86BD-4885-A087-C658BC075013}" destId="{30EEB026-ECD0-4DAF-B014-5782165772E8}" srcOrd="10" destOrd="0" presId="urn:microsoft.com/office/officeart/2005/8/layout/list1"/>
    <dgm:cxn modelId="{69EFC7E3-694F-44F4-82D4-23A5D7C9AFFC}" type="presParOf" srcId="{F81DB86C-86BD-4885-A087-C658BC075013}" destId="{067AE476-A6E3-46C2-BFD3-6759B7F7E377}" srcOrd="11" destOrd="0" presId="urn:microsoft.com/office/officeart/2005/8/layout/list1"/>
    <dgm:cxn modelId="{1F36C374-0015-4118-872B-B690AF7F80E8}" type="presParOf" srcId="{F81DB86C-86BD-4885-A087-C658BC075013}" destId="{214B9B47-C2CB-427E-A170-21F465B31D96}" srcOrd="12" destOrd="0" presId="urn:microsoft.com/office/officeart/2005/8/layout/list1"/>
    <dgm:cxn modelId="{CC9740FE-01DA-435A-AE57-7B16620151AE}" type="presParOf" srcId="{214B9B47-C2CB-427E-A170-21F465B31D96}" destId="{9B23E748-6C69-4B1C-946C-834864273816}" srcOrd="0" destOrd="0" presId="urn:microsoft.com/office/officeart/2005/8/layout/list1"/>
    <dgm:cxn modelId="{DA4B513E-6360-4FB1-9A9D-DCB5D2006EBC}" type="presParOf" srcId="{214B9B47-C2CB-427E-A170-21F465B31D96}" destId="{3696CD7E-A6E7-4E28-965C-D052509F6D25}" srcOrd="1" destOrd="0" presId="urn:microsoft.com/office/officeart/2005/8/layout/list1"/>
    <dgm:cxn modelId="{DB3C991B-F015-4CE4-8C94-17BAE56D2B17}" type="presParOf" srcId="{F81DB86C-86BD-4885-A087-C658BC075013}" destId="{45735CF9-AB16-4C64-AB8D-208A88352139}" srcOrd="13" destOrd="0" presId="urn:microsoft.com/office/officeart/2005/8/layout/list1"/>
    <dgm:cxn modelId="{32D5B2AD-DD11-4FF4-AF68-E0D86102E473}" type="presParOf" srcId="{F81DB86C-86BD-4885-A087-C658BC075013}" destId="{D30D3220-8342-4E96-9F9D-402143A12804}" srcOrd="14"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CB4583-9EC7-4EF6-B622-4177E25ED948}"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hr-HR"/>
        </a:p>
      </dgm:t>
    </dgm:pt>
    <dgm:pt modelId="{0579A8E7-29E4-4C17-B85C-817313F9EEC7}">
      <dgm:prSet phldrT="[Tekst]" custT="1"/>
      <dgm:spPr/>
      <dgm:t>
        <a:bodyPr/>
        <a:lstStyle/>
        <a:p>
          <a:r>
            <a:rPr lang="hr-HR" sz="2000" dirty="0" smtClean="0"/>
            <a:t>Prihvatljive projektne aktivnosti</a:t>
          </a:r>
          <a:endParaRPr lang="hr-HR" sz="2000" dirty="0"/>
        </a:p>
      </dgm:t>
    </dgm:pt>
    <dgm:pt modelId="{6E1D138E-880E-4824-AA53-B4C6D38E0F05}" type="parTrans" cxnId="{20DA4116-CF9B-4DF9-B59F-4375C4EC76AA}">
      <dgm:prSet/>
      <dgm:spPr/>
      <dgm:t>
        <a:bodyPr/>
        <a:lstStyle/>
        <a:p>
          <a:endParaRPr lang="hr-HR"/>
        </a:p>
      </dgm:t>
    </dgm:pt>
    <dgm:pt modelId="{0891D66A-3DBC-469D-91D4-4D0D39DE0853}" type="sibTrans" cxnId="{20DA4116-CF9B-4DF9-B59F-4375C4EC76AA}">
      <dgm:prSet/>
      <dgm:spPr/>
      <dgm:t>
        <a:bodyPr/>
        <a:lstStyle/>
        <a:p>
          <a:endParaRPr lang="hr-HR"/>
        </a:p>
      </dgm:t>
    </dgm:pt>
    <dgm:pt modelId="{D7081EC7-F81F-43B2-8E66-36AF6FE16B0C}">
      <dgm:prSet phldrT="[Tekst]" custT="1"/>
      <dgm:spPr/>
      <dgm:t>
        <a:bodyPr/>
        <a:lstStyle/>
        <a:p>
          <a:pPr>
            <a:lnSpc>
              <a:spcPct val="100000"/>
            </a:lnSpc>
          </a:pPr>
          <a:r>
            <a:rPr lang="hr-HR" sz="1600" dirty="0" smtClean="0"/>
            <a:t>Obnova i cjelovito opremanje smještajnih jedinica iz skupine hoteli te njihovih pratećih sadržaja u cilju povećanja standarda i kvalitete</a:t>
          </a:r>
          <a:endParaRPr lang="hr-HR" sz="1600" dirty="0"/>
        </a:p>
      </dgm:t>
    </dgm:pt>
    <dgm:pt modelId="{A357717A-8B7E-4A08-9FD0-A2C85FE819A3}" type="parTrans" cxnId="{68F3DCC2-73DB-4110-9B47-600E9F18C2A2}">
      <dgm:prSet/>
      <dgm:spPr/>
      <dgm:t>
        <a:bodyPr/>
        <a:lstStyle/>
        <a:p>
          <a:endParaRPr lang="hr-HR"/>
        </a:p>
      </dgm:t>
    </dgm:pt>
    <dgm:pt modelId="{C5146B42-64F4-4B5B-8B11-55FA8AA4CAD1}" type="sibTrans" cxnId="{68F3DCC2-73DB-4110-9B47-600E9F18C2A2}">
      <dgm:prSet/>
      <dgm:spPr/>
      <dgm:t>
        <a:bodyPr/>
        <a:lstStyle/>
        <a:p>
          <a:endParaRPr lang="hr-HR"/>
        </a:p>
      </dgm:t>
    </dgm:pt>
    <dgm:pt modelId="{71FF6357-1029-4673-B21F-869EB8CAE1A3}">
      <dgm:prSet phldrT="[Tekst]" custT="1"/>
      <dgm:spPr/>
      <dgm:t>
        <a:bodyPr/>
        <a:lstStyle/>
        <a:p>
          <a:pPr>
            <a:lnSpc>
              <a:spcPct val="100000"/>
            </a:lnSpc>
          </a:pPr>
          <a:r>
            <a:rPr lang="hr-HR" sz="1600" dirty="0" smtClean="0"/>
            <a:t>Podizanje kvalitete hotela, ispunjavanjem uvjeta za dobivanje oznake kvalitete Q</a:t>
          </a:r>
          <a:endParaRPr lang="hr-HR" sz="1600" dirty="0"/>
        </a:p>
      </dgm:t>
    </dgm:pt>
    <dgm:pt modelId="{3010ED73-F3E0-475E-9B07-BF089E7C5275}" type="parTrans" cxnId="{1EA3B0D2-1162-4A42-A4F3-CCB155761D43}">
      <dgm:prSet/>
      <dgm:spPr/>
      <dgm:t>
        <a:bodyPr/>
        <a:lstStyle/>
        <a:p>
          <a:endParaRPr lang="hr-HR"/>
        </a:p>
      </dgm:t>
    </dgm:pt>
    <dgm:pt modelId="{2A9436C2-DF4C-402F-A171-3E990595106C}" type="sibTrans" cxnId="{1EA3B0D2-1162-4A42-A4F3-CCB155761D43}">
      <dgm:prSet/>
      <dgm:spPr/>
      <dgm:t>
        <a:bodyPr/>
        <a:lstStyle/>
        <a:p>
          <a:endParaRPr lang="hr-HR"/>
        </a:p>
      </dgm:t>
    </dgm:pt>
    <dgm:pt modelId="{0A8DCFA6-1242-4094-8B0A-890695F62324}">
      <dgm:prSet phldrT="[Tekst]" custT="1"/>
      <dgm:spPr/>
      <dgm:t>
        <a:bodyPr/>
        <a:lstStyle/>
        <a:p>
          <a:r>
            <a:rPr lang="hr-HR" sz="2000" dirty="0" smtClean="0"/>
            <a:t>Subjekti koji mogu podnijeti zahtjev</a:t>
          </a:r>
          <a:endParaRPr lang="hr-HR" sz="2000" dirty="0"/>
        </a:p>
      </dgm:t>
    </dgm:pt>
    <dgm:pt modelId="{41FC0546-93EB-4C8E-B5F9-958DB4FDD4BF}" type="parTrans" cxnId="{D3AF4997-7760-4DC7-BB3F-83D390BACF82}">
      <dgm:prSet/>
      <dgm:spPr/>
      <dgm:t>
        <a:bodyPr/>
        <a:lstStyle/>
        <a:p>
          <a:endParaRPr lang="hr-HR"/>
        </a:p>
      </dgm:t>
    </dgm:pt>
    <dgm:pt modelId="{78AF28BB-6CDD-4FE0-A1D6-412BEB93AF7A}" type="sibTrans" cxnId="{D3AF4997-7760-4DC7-BB3F-83D390BACF82}">
      <dgm:prSet/>
      <dgm:spPr/>
      <dgm:t>
        <a:bodyPr/>
        <a:lstStyle/>
        <a:p>
          <a:endParaRPr lang="hr-HR"/>
        </a:p>
      </dgm:t>
    </dgm:pt>
    <dgm:pt modelId="{CE637804-03D5-46F9-BC26-F07F2A672526}">
      <dgm:prSet phldrT="[Tekst]" custT="1"/>
      <dgm:spPr/>
      <dgm:t>
        <a:bodyPr/>
        <a:lstStyle/>
        <a:p>
          <a:r>
            <a:rPr lang="hr-HR" sz="2000" dirty="0" smtClean="0"/>
            <a:t>Trgovačka društva izvan javnog sektora, obrti i zadruge</a:t>
          </a:r>
          <a:endParaRPr lang="hr-HR" sz="2000" dirty="0"/>
        </a:p>
      </dgm:t>
    </dgm:pt>
    <dgm:pt modelId="{FEC45E26-6F5D-42EF-A240-4555567E1A06}" type="parTrans" cxnId="{4C5F784C-A89C-4324-8EAC-07E41C82C43D}">
      <dgm:prSet/>
      <dgm:spPr/>
      <dgm:t>
        <a:bodyPr/>
        <a:lstStyle/>
        <a:p>
          <a:endParaRPr lang="hr-HR"/>
        </a:p>
      </dgm:t>
    </dgm:pt>
    <dgm:pt modelId="{12B113DC-1FB2-4756-A9F7-FBC98BD115A6}" type="sibTrans" cxnId="{4C5F784C-A89C-4324-8EAC-07E41C82C43D}">
      <dgm:prSet/>
      <dgm:spPr/>
      <dgm:t>
        <a:bodyPr/>
        <a:lstStyle/>
        <a:p>
          <a:endParaRPr lang="hr-HR"/>
        </a:p>
      </dgm:t>
    </dgm:pt>
    <dgm:pt modelId="{6640B6B1-F5E0-4CEA-B11F-26A5DC8D31E1}">
      <dgm:prSet phldrT="[Tekst]" custT="1"/>
      <dgm:spPr/>
      <dgm:t>
        <a:bodyPr/>
        <a:lstStyle/>
        <a:p>
          <a:r>
            <a:rPr lang="hr-HR" sz="2000" dirty="0" smtClean="0"/>
            <a:t>Iznos potpore</a:t>
          </a:r>
          <a:endParaRPr lang="hr-HR" sz="2000" dirty="0"/>
        </a:p>
      </dgm:t>
    </dgm:pt>
    <dgm:pt modelId="{C0C2BD2F-7306-4061-BD76-EFD4663FFFF7}" type="parTrans" cxnId="{41B7AF13-777D-4515-AD1D-B44C57845531}">
      <dgm:prSet/>
      <dgm:spPr/>
      <dgm:t>
        <a:bodyPr/>
        <a:lstStyle/>
        <a:p>
          <a:endParaRPr lang="hr-HR"/>
        </a:p>
      </dgm:t>
    </dgm:pt>
    <dgm:pt modelId="{07FF483C-B633-4FD6-A07E-82D637631725}" type="sibTrans" cxnId="{41B7AF13-777D-4515-AD1D-B44C57845531}">
      <dgm:prSet/>
      <dgm:spPr/>
      <dgm:t>
        <a:bodyPr/>
        <a:lstStyle/>
        <a:p>
          <a:endParaRPr lang="hr-HR"/>
        </a:p>
      </dgm:t>
    </dgm:pt>
    <dgm:pt modelId="{F4425DD8-3389-4FB6-A0CC-782BFFD6B639}">
      <dgm:prSet phldrT="[Tekst]" custT="1"/>
      <dgm:spPr/>
      <dgm:t>
        <a:bodyPr/>
        <a:lstStyle/>
        <a:p>
          <a:r>
            <a:rPr lang="hr-HR" sz="2000" dirty="0" smtClean="0"/>
            <a:t>Najniži iznos potpore koji se može dodijeliti je </a:t>
          </a:r>
          <a:r>
            <a:rPr lang="hr-HR" sz="2000" b="1" dirty="0" smtClean="0"/>
            <a:t>70.000 </a:t>
          </a:r>
          <a:r>
            <a:rPr lang="hr-HR" sz="2000" dirty="0" smtClean="0"/>
            <a:t>kuna</a:t>
          </a:r>
          <a:endParaRPr lang="hr-HR" sz="2000" dirty="0"/>
        </a:p>
      </dgm:t>
    </dgm:pt>
    <dgm:pt modelId="{1FF3823B-4542-401C-9E0F-91A7E7CB2790}" type="parTrans" cxnId="{C5B1FFCB-E412-4C98-980F-6F269EC5312E}">
      <dgm:prSet/>
      <dgm:spPr/>
      <dgm:t>
        <a:bodyPr/>
        <a:lstStyle/>
        <a:p>
          <a:endParaRPr lang="hr-HR"/>
        </a:p>
      </dgm:t>
    </dgm:pt>
    <dgm:pt modelId="{0F882198-6ECE-4F13-ACD2-33726B01E351}" type="sibTrans" cxnId="{C5B1FFCB-E412-4C98-980F-6F269EC5312E}">
      <dgm:prSet/>
      <dgm:spPr/>
      <dgm:t>
        <a:bodyPr/>
        <a:lstStyle/>
        <a:p>
          <a:endParaRPr lang="hr-HR"/>
        </a:p>
      </dgm:t>
    </dgm:pt>
    <dgm:pt modelId="{96DA167F-F5F7-4D48-961E-7DB08166078D}">
      <dgm:prSet phldrT="[Tekst]" custT="1"/>
      <dgm:spPr/>
      <dgm:t>
        <a:bodyPr/>
        <a:lstStyle/>
        <a:p>
          <a:r>
            <a:rPr lang="hr-HR" sz="2000" dirty="0" smtClean="0"/>
            <a:t>Najviši iznos potpore koji se može dodijeliti je </a:t>
          </a:r>
          <a:r>
            <a:rPr lang="hr-HR" sz="2000" b="1" dirty="0" smtClean="0"/>
            <a:t>350.000</a:t>
          </a:r>
          <a:r>
            <a:rPr lang="hr-HR" sz="2000" dirty="0" smtClean="0"/>
            <a:t> kuna</a:t>
          </a:r>
          <a:endParaRPr lang="hr-HR" sz="2000" dirty="0"/>
        </a:p>
      </dgm:t>
    </dgm:pt>
    <dgm:pt modelId="{4E11A0D9-C131-4728-A45C-65CAB5320AE5}" type="parTrans" cxnId="{83824BCE-D85D-4BC5-AE86-EE8C283C12BB}">
      <dgm:prSet/>
      <dgm:spPr/>
      <dgm:t>
        <a:bodyPr/>
        <a:lstStyle/>
        <a:p>
          <a:endParaRPr lang="hr-HR"/>
        </a:p>
      </dgm:t>
    </dgm:pt>
    <dgm:pt modelId="{807E582F-A1AD-4679-B231-1FC7596D2350}" type="sibTrans" cxnId="{83824BCE-D85D-4BC5-AE86-EE8C283C12BB}">
      <dgm:prSet/>
      <dgm:spPr/>
      <dgm:t>
        <a:bodyPr/>
        <a:lstStyle/>
        <a:p>
          <a:endParaRPr lang="hr-HR"/>
        </a:p>
      </dgm:t>
    </dgm:pt>
    <dgm:pt modelId="{8B54E537-3B4F-4890-9CD1-60943E062D02}">
      <dgm:prSet phldrT="[Tekst]" custT="1"/>
      <dgm:spPr/>
      <dgm:t>
        <a:bodyPr/>
        <a:lstStyle/>
        <a:p>
          <a:pPr>
            <a:lnSpc>
              <a:spcPct val="100000"/>
            </a:lnSpc>
          </a:pPr>
          <a:r>
            <a:rPr lang="hr-HR" sz="1600" dirty="0" smtClean="0"/>
            <a:t>Razvoj i unapređenje dodatnih sadržaja (bazeni)</a:t>
          </a:r>
          <a:endParaRPr lang="hr-HR" sz="1600" dirty="0"/>
        </a:p>
      </dgm:t>
    </dgm:pt>
    <dgm:pt modelId="{2DF2C12C-8B8C-4554-B10A-E6CB75B53E69}" type="parTrans" cxnId="{2B815570-2CCE-4B57-B80C-B93ED11A4101}">
      <dgm:prSet/>
      <dgm:spPr/>
      <dgm:t>
        <a:bodyPr/>
        <a:lstStyle/>
        <a:p>
          <a:endParaRPr lang="hr-HR"/>
        </a:p>
      </dgm:t>
    </dgm:pt>
    <dgm:pt modelId="{D6FA1C96-C77B-4353-9771-F9051913E5E1}" type="sibTrans" cxnId="{2B815570-2CCE-4B57-B80C-B93ED11A4101}">
      <dgm:prSet/>
      <dgm:spPr/>
      <dgm:t>
        <a:bodyPr/>
        <a:lstStyle/>
        <a:p>
          <a:endParaRPr lang="hr-HR"/>
        </a:p>
      </dgm:t>
    </dgm:pt>
    <dgm:pt modelId="{0A2DC7B3-A3F0-4C14-B007-BB3A47B3C5A8}">
      <dgm:prSet phldrT="[Tekst]" custT="1"/>
      <dgm:spPr/>
      <dgm:t>
        <a:bodyPr/>
        <a:lstStyle/>
        <a:p>
          <a:pPr>
            <a:lnSpc>
              <a:spcPct val="100000"/>
            </a:lnSpc>
          </a:pPr>
          <a:r>
            <a:rPr lang="hr-HR" sz="1600" dirty="0" smtClean="0"/>
            <a:t>Ulaganje u realizaciju tematskog definiranja Hotela: lječilišne vrste hotela, hotel </a:t>
          </a:r>
          <a:r>
            <a:rPr lang="hr-HR" sz="1600" dirty="0" err="1" smtClean="0"/>
            <a:t>business</a:t>
          </a:r>
          <a:r>
            <a:rPr lang="hr-HR" sz="1600" dirty="0" smtClean="0"/>
            <a:t>, hotel </a:t>
          </a:r>
          <a:r>
            <a:rPr lang="hr-HR" sz="1600" dirty="0" err="1" smtClean="0"/>
            <a:t>congress</a:t>
          </a:r>
          <a:r>
            <a:rPr lang="hr-HR" sz="1600" dirty="0" smtClean="0"/>
            <a:t>, hotel </a:t>
          </a:r>
          <a:r>
            <a:rPr lang="hr-HR" sz="1600" dirty="0" err="1" smtClean="0"/>
            <a:t>casino</a:t>
          </a:r>
          <a:r>
            <a:rPr lang="hr-HR" sz="1600" dirty="0" smtClean="0"/>
            <a:t>, hotel </a:t>
          </a:r>
          <a:r>
            <a:rPr lang="hr-HR" sz="1600" dirty="0" err="1" smtClean="0"/>
            <a:t>holiday</a:t>
          </a:r>
          <a:r>
            <a:rPr lang="hr-HR" sz="1600" dirty="0" smtClean="0"/>
            <a:t> </a:t>
          </a:r>
          <a:r>
            <a:rPr lang="hr-HR" sz="1600" dirty="0" err="1" smtClean="0"/>
            <a:t>resort</a:t>
          </a:r>
          <a:r>
            <a:rPr lang="hr-HR" sz="1600" dirty="0" smtClean="0"/>
            <a:t>, hotel wellness, hotel </a:t>
          </a:r>
          <a:r>
            <a:rPr lang="hr-HR" sz="1600" dirty="0" err="1" smtClean="0"/>
            <a:t>health</a:t>
          </a:r>
          <a:r>
            <a:rPr lang="hr-HR" sz="1600" dirty="0" smtClean="0"/>
            <a:t> &amp; fitness</a:t>
          </a:r>
          <a:endParaRPr lang="hr-HR" sz="1600" dirty="0"/>
        </a:p>
      </dgm:t>
    </dgm:pt>
    <dgm:pt modelId="{94699018-6255-4723-8684-640F281F49D8}" type="parTrans" cxnId="{A83A33FA-19F5-4DE6-B668-A9FB2A0B49AD}">
      <dgm:prSet/>
      <dgm:spPr/>
      <dgm:t>
        <a:bodyPr/>
        <a:lstStyle/>
        <a:p>
          <a:endParaRPr lang="hr-HR"/>
        </a:p>
      </dgm:t>
    </dgm:pt>
    <dgm:pt modelId="{1B7929E6-D680-4175-9655-46AFBB9E9CF5}" type="sibTrans" cxnId="{A83A33FA-19F5-4DE6-B668-A9FB2A0B49AD}">
      <dgm:prSet/>
      <dgm:spPr/>
      <dgm:t>
        <a:bodyPr/>
        <a:lstStyle/>
        <a:p>
          <a:endParaRPr lang="hr-HR"/>
        </a:p>
      </dgm:t>
    </dgm:pt>
    <dgm:pt modelId="{939C1CAE-3BAB-4704-A88E-D2BC24CD125A}">
      <dgm:prSet phldrT="[Tekst]" custT="1"/>
      <dgm:spPr/>
      <dgm:t>
        <a:bodyPr/>
        <a:lstStyle/>
        <a:p>
          <a:pPr>
            <a:lnSpc>
              <a:spcPct val="100000"/>
            </a:lnSpc>
          </a:pPr>
          <a:r>
            <a:rPr lang="hr-HR" sz="1600" dirty="0" smtClean="0"/>
            <a:t>Ulaganje u zeleno poduzetništvo u turizmu: dostizanje uvjeta za dobivanje nacionalnog znaka zaštite okoliša – Prijatelj okoliša</a:t>
          </a:r>
          <a:endParaRPr lang="hr-HR" sz="1600" dirty="0"/>
        </a:p>
      </dgm:t>
    </dgm:pt>
    <dgm:pt modelId="{F3315E30-C924-47DC-95DC-D284323408AE}" type="parTrans" cxnId="{C4848F3E-E9C9-43AF-952F-6744155369DD}">
      <dgm:prSet/>
      <dgm:spPr/>
      <dgm:t>
        <a:bodyPr/>
        <a:lstStyle/>
        <a:p>
          <a:endParaRPr lang="hr-HR"/>
        </a:p>
      </dgm:t>
    </dgm:pt>
    <dgm:pt modelId="{59FB388D-5ADC-4D84-ADEB-AFDF5C7847CF}" type="sibTrans" cxnId="{C4848F3E-E9C9-43AF-952F-6744155369DD}">
      <dgm:prSet/>
      <dgm:spPr/>
      <dgm:t>
        <a:bodyPr/>
        <a:lstStyle/>
        <a:p>
          <a:endParaRPr lang="hr-HR"/>
        </a:p>
      </dgm:t>
    </dgm:pt>
    <dgm:pt modelId="{36AB3B35-AC99-4125-A1D2-5F8CA58200BC}" type="pres">
      <dgm:prSet presAssocID="{D9CB4583-9EC7-4EF6-B622-4177E25ED948}" presName="Name0" presStyleCnt="0">
        <dgm:presLayoutVars>
          <dgm:dir/>
          <dgm:animLvl val="lvl"/>
          <dgm:resizeHandles val="exact"/>
        </dgm:presLayoutVars>
      </dgm:prSet>
      <dgm:spPr/>
      <dgm:t>
        <a:bodyPr/>
        <a:lstStyle/>
        <a:p>
          <a:endParaRPr lang="hr-HR"/>
        </a:p>
      </dgm:t>
    </dgm:pt>
    <dgm:pt modelId="{3EFF7C0B-002A-4E5C-A6D0-85D25D280B9B}" type="pres">
      <dgm:prSet presAssocID="{0579A8E7-29E4-4C17-B85C-817313F9EEC7}" presName="linNode" presStyleCnt="0"/>
      <dgm:spPr/>
      <dgm:t>
        <a:bodyPr/>
        <a:lstStyle/>
        <a:p>
          <a:endParaRPr lang="hr-HR"/>
        </a:p>
      </dgm:t>
    </dgm:pt>
    <dgm:pt modelId="{0B123CF9-83F2-4426-9596-39736437BBBC}" type="pres">
      <dgm:prSet presAssocID="{0579A8E7-29E4-4C17-B85C-817313F9EEC7}" presName="parentText" presStyleLbl="node1" presStyleIdx="0" presStyleCnt="3" custScaleX="57393" custScaleY="130294" custLinFactNeighborX="-8" custLinFactNeighborY="5597">
        <dgm:presLayoutVars>
          <dgm:chMax val="1"/>
          <dgm:bulletEnabled val="1"/>
        </dgm:presLayoutVars>
      </dgm:prSet>
      <dgm:spPr/>
      <dgm:t>
        <a:bodyPr/>
        <a:lstStyle/>
        <a:p>
          <a:endParaRPr lang="hr-HR"/>
        </a:p>
      </dgm:t>
    </dgm:pt>
    <dgm:pt modelId="{4311D74B-2373-40BE-9E03-545181D13CD4}" type="pres">
      <dgm:prSet presAssocID="{0579A8E7-29E4-4C17-B85C-817313F9EEC7}" presName="descendantText" presStyleLbl="alignAccFollowNode1" presStyleIdx="0" presStyleCnt="3" custScaleX="135177" custScaleY="161539" custLinFactNeighborX="-66" custLinFactNeighborY="6996">
        <dgm:presLayoutVars>
          <dgm:bulletEnabled val="1"/>
        </dgm:presLayoutVars>
      </dgm:prSet>
      <dgm:spPr/>
      <dgm:t>
        <a:bodyPr/>
        <a:lstStyle/>
        <a:p>
          <a:endParaRPr lang="hr-HR"/>
        </a:p>
      </dgm:t>
    </dgm:pt>
    <dgm:pt modelId="{FDE82078-021B-4080-BCA7-6D89DB62457C}" type="pres">
      <dgm:prSet presAssocID="{0891D66A-3DBC-469D-91D4-4D0D39DE0853}" presName="sp" presStyleCnt="0"/>
      <dgm:spPr/>
      <dgm:t>
        <a:bodyPr/>
        <a:lstStyle/>
        <a:p>
          <a:endParaRPr lang="hr-HR"/>
        </a:p>
      </dgm:t>
    </dgm:pt>
    <dgm:pt modelId="{8A7DB980-63D4-4637-B541-5A5397807DBE}" type="pres">
      <dgm:prSet presAssocID="{0A8DCFA6-1242-4094-8B0A-890695F62324}" presName="linNode" presStyleCnt="0"/>
      <dgm:spPr/>
      <dgm:t>
        <a:bodyPr/>
        <a:lstStyle/>
        <a:p>
          <a:endParaRPr lang="hr-HR"/>
        </a:p>
      </dgm:t>
    </dgm:pt>
    <dgm:pt modelId="{B351961C-9126-4D5C-A8DE-D92D5D02E824}" type="pres">
      <dgm:prSet presAssocID="{0A8DCFA6-1242-4094-8B0A-890695F62324}" presName="parentText" presStyleLbl="node1" presStyleIdx="1" presStyleCnt="3" custScaleX="57393" custScaleY="49670" custLinFactNeighborX="-8" custLinFactNeighborY="3256">
        <dgm:presLayoutVars>
          <dgm:chMax val="1"/>
          <dgm:bulletEnabled val="1"/>
        </dgm:presLayoutVars>
      </dgm:prSet>
      <dgm:spPr/>
      <dgm:t>
        <a:bodyPr/>
        <a:lstStyle/>
        <a:p>
          <a:endParaRPr lang="hr-HR"/>
        </a:p>
      </dgm:t>
    </dgm:pt>
    <dgm:pt modelId="{336ABEB8-1B95-441E-A7A8-59C5E9C7B1C6}" type="pres">
      <dgm:prSet presAssocID="{0A8DCFA6-1242-4094-8B0A-890695F62324}" presName="descendantText" presStyleLbl="alignAccFollowNode1" presStyleIdx="1" presStyleCnt="3" custScaleX="135177" custScaleY="48543" custLinFactNeighborX="-1618" custLinFactNeighborY="4069">
        <dgm:presLayoutVars>
          <dgm:bulletEnabled val="1"/>
        </dgm:presLayoutVars>
      </dgm:prSet>
      <dgm:spPr/>
      <dgm:t>
        <a:bodyPr/>
        <a:lstStyle/>
        <a:p>
          <a:endParaRPr lang="hr-HR"/>
        </a:p>
      </dgm:t>
    </dgm:pt>
    <dgm:pt modelId="{FA3C2EDB-D082-4ED7-83FA-C9AAB7B93476}" type="pres">
      <dgm:prSet presAssocID="{78AF28BB-6CDD-4FE0-A1D6-412BEB93AF7A}" presName="sp" presStyleCnt="0"/>
      <dgm:spPr/>
      <dgm:t>
        <a:bodyPr/>
        <a:lstStyle/>
        <a:p>
          <a:endParaRPr lang="hr-HR"/>
        </a:p>
      </dgm:t>
    </dgm:pt>
    <dgm:pt modelId="{4751F5FE-E546-4DC2-B3E1-FC99CCCBDAC6}" type="pres">
      <dgm:prSet presAssocID="{6640B6B1-F5E0-4CEA-B11F-26A5DC8D31E1}" presName="linNode" presStyleCnt="0"/>
      <dgm:spPr/>
      <dgm:t>
        <a:bodyPr/>
        <a:lstStyle/>
        <a:p>
          <a:endParaRPr lang="hr-HR"/>
        </a:p>
      </dgm:t>
    </dgm:pt>
    <dgm:pt modelId="{5F3A2A78-51C4-4586-B7A8-D76C171C38C0}" type="pres">
      <dgm:prSet presAssocID="{6640B6B1-F5E0-4CEA-B11F-26A5DC8D31E1}" presName="parentText" presStyleLbl="node1" presStyleIdx="2" presStyleCnt="3" custScaleX="57393" custScaleY="47512" custLinFactNeighborX="-5928">
        <dgm:presLayoutVars>
          <dgm:chMax val="1"/>
          <dgm:bulletEnabled val="1"/>
        </dgm:presLayoutVars>
      </dgm:prSet>
      <dgm:spPr/>
      <dgm:t>
        <a:bodyPr/>
        <a:lstStyle/>
        <a:p>
          <a:endParaRPr lang="hr-HR"/>
        </a:p>
      </dgm:t>
    </dgm:pt>
    <dgm:pt modelId="{B928AA7E-375A-4C45-8A88-770F4CBC7361}" type="pres">
      <dgm:prSet presAssocID="{6640B6B1-F5E0-4CEA-B11F-26A5DC8D31E1}" presName="descendantText" presStyleLbl="alignAccFollowNode1" presStyleIdx="2" presStyleCnt="3" custScaleX="135177" custScaleY="50114" custLinFactNeighborX="-66">
        <dgm:presLayoutVars>
          <dgm:bulletEnabled val="1"/>
        </dgm:presLayoutVars>
      </dgm:prSet>
      <dgm:spPr/>
      <dgm:t>
        <a:bodyPr/>
        <a:lstStyle/>
        <a:p>
          <a:endParaRPr lang="hr-HR"/>
        </a:p>
      </dgm:t>
    </dgm:pt>
  </dgm:ptLst>
  <dgm:cxnLst>
    <dgm:cxn modelId="{6D12F402-EE59-4F05-98C4-4EB3D8379C9E}" type="presOf" srcId="{0A8DCFA6-1242-4094-8B0A-890695F62324}" destId="{B351961C-9126-4D5C-A8DE-D92D5D02E824}" srcOrd="0" destOrd="0" presId="urn:microsoft.com/office/officeart/2005/8/layout/vList5"/>
    <dgm:cxn modelId="{38BC57DE-5DBB-4E21-9C33-624ADD3A3D4F}" type="presOf" srcId="{0A2DC7B3-A3F0-4C14-B007-BB3A47B3C5A8}" destId="{4311D74B-2373-40BE-9E03-545181D13CD4}" srcOrd="0" destOrd="2" presId="urn:microsoft.com/office/officeart/2005/8/layout/vList5"/>
    <dgm:cxn modelId="{454F6CFD-1711-4A8C-8EA3-755F906CC267}" type="presOf" srcId="{D9CB4583-9EC7-4EF6-B622-4177E25ED948}" destId="{36AB3B35-AC99-4125-A1D2-5F8CA58200BC}" srcOrd="0" destOrd="0" presId="urn:microsoft.com/office/officeart/2005/8/layout/vList5"/>
    <dgm:cxn modelId="{DEBEEA59-550C-40C0-959C-B0EAB25F1790}" type="presOf" srcId="{CE637804-03D5-46F9-BC26-F07F2A672526}" destId="{336ABEB8-1B95-441E-A7A8-59C5E9C7B1C6}" srcOrd="0" destOrd="0" presId="urn:microsoft.com/office/officeart/2005/8/layout/vList5"/>
    <dgm:cxn modelId="{1EA3B0D2-1162-4A42-A4F3-CCB155761D43}" srcId="{0579A8E7-29E4-4C17-B85C-817313F9EEC7}" destId="{71FF6357-1029-4673-B21F-869EB8CAE1A3}" srcOrd="3" destOrd="0" parTransId="{3010ED73-F3E0-475E-9B07-BF089E7C5275}" sibTransId="{2A9436C2-DF4C-402F-A171-3E990595106C}"/>
    <dgm:cxn modelId="{11B8DF16-268C-4951-A539-08D2E38C4BF1}" type="presOf" srcId="{6640B6B1-F5E0-4CEA-B11F-26A5DC8D31E1}" destId="{5F3A2A78-51C4-4586-B7A8-D76C171C38C0}" srcOrd="0" destOrd="0" presId="urn:microsoft.com/office/officeart/2005/8/layout/vList5"/>
    <dgm:cxn modelId="{06FC365C-3FAD-453A-BB4A-C6FA4BDEBFA2}" type="presOf" srcId="{0579A8E7-29E4-4C17-B85C-817313F9EEC7}" destId="{0B123CF9-83F2-4426-9596-39736437BBBC}" srcOrd="0" destOrd="0" presId="urn:microsoft.com/office/officeart/2005/8/layout/vList5"/>
    <dgm:cxn modelId="{4C5F784C-A89C-4324-8EAC-07E41C82C43D}" srcId="{0A8DCFA6-1242-4094-8B0A-890695F62324}" destId="{CE637804-03D5-46F9-BC26-F07F2A672526}" srcOrd="0" destOrd="0" parTransId="{FEC45E26-6F5D-42EF-A240-4555567E1A06}" sibTransId="{12B113DC-1FB2-4756-A9F7-FBC98BD115A6}"/>
    <dgm:cxn modelId="{83824BCE-D85D-4BC5-AE86-EE8C283C12BB}" srcId="{6640B6B1-F5E0-4CEA-B11F-26A5DC8D31E1}" destId="{96DA167F-F5F7-4D48-961E-7DB08166078D}" srcOrd="1" destOrd="0" parTransId="{4E11A0D9-C131-4728-A45C-65CAB5320AE5}" sibTransId="{807E582F-A1AD-4679-B231-1FC7596D2350}"/>
    <dgm:cxn modelId="{A83A33FA-19F5-4DE6-B668-A9FB2A0B49AD}" srcId="{0579A8E7-29E4-4C17-B85C-817313F9EEC7}" destId="{0A2DC7B3-A3F0-4C14-B007-BB3A47B3C5A8}" srcOrd="2" destOrd="0" parTransId="{94699018-6255-4723-8684-640F281F49D8}" sibTransId="{1B7929E6-D680-4175-9655-46AFBB9E9CF5}"/>
    <dgm:cxn modelId="{6C7F4D76-19C0-4D3D-B52F-8AC3DDE76857}" type="presOf" srcId="{939C1CAE-3BAB-4704-A88E-D2BC24CD125A}" destId="{4311D74B-2373-40BE-9E03-545181D13CD4}" srcOrd="0" destOrd="4" presId="urn:microsoft.com/office/officeart/2005/8/layout/vList5"/>
    <dgm:cxn modelId="{20DA4116-CF9B-4DF9-B59F-4375C4EC76AA}" srcId="{D9CB4583-9EC7-4EF6-B622-4177E25ED948}" destId="{0579A8E7-29E4-4C17-B85C-817313F9EEC7}" srcOrd="0" destOrd="0" parTransId="{6E1D138E-880E-4824-AA53-B4C6D38E0F05}" sibTransId="{0891D66A-3DBC-469D-91D4-4D0D39DE0853}"/>
    <dgm:cxn modelId="{35108AFF-4B07-446E-B994-B588FC2F7BD0}" type="presOf" srcId="{8B54E537-3B4F-4890-9CD1-60943E062D02}" destId="{4311D74B-2373-40BE-9E03-545181D13CD4}" srcOrd="0" destOrd="1" presId="urn:microsoft.com/office/officeart/2005/8/layout/vList5"/>
    <dgm:cxn modelId="{9CFF981D-D6CF-4826-A824-A3BD873762E6}" type="presOf" srcId="{96DA167F-F5F7-4D48-961E-7DB08166078D}" destId="{B928AA7E-375A-4C45-8A88-770F4CBC7361}" srcOrd="0" destOrd="1" presId="urn:microsoft.com/office/officeart/2005/8/layout/vList5"/>
    <dgm:cxn modelId="{43158DF0-556B-499C-B3A0-2CA7F1E5CC1C}" type="presOf" srcId="{F4425DD8-3389-4FB6-A0CC-782BFFD6B639}" destId="{B928AA7E-375A-4C45-8A88-770F4CBC7361}" srcOrd="0" destOrd="0" presId="urn:microsoft.com/office/officeart/2005/8/layout/vList5"/>
    <dgm:cxn modelId="{7CB2F322-10A7-40A7-9138-A877CB57B6A8}" type="presOf" srcId="{71FF6357-1029-4673-B21F-869EB8CAE1A3}" destId="{4311D74B-2373-40BE-9E03-545181D13CD4}" srcOrd="0" destOrd="3" presId="urn:microsoft.com/office/officeart/2005/8/layout/vList5"/>
    <dgm:cxn modelId="{D3AF4997-7760-4DC7-BB3F-83D390BACF82}" srcId="{D9CB4583-9EC7-4EF6-B622-4177E25ED948}" destId="{0A8DCFA6-1242-4094-8B0A-890695F62324}" srcOrd="1" destOrd="0" parTransId="{41FC0546-93EB-4C8E-B5F9-958DB4FDD4BF}" sibTransId="{78AF28BB-6CDD-4FE0-A1D6-412BEB93AF7A}"/>
    <dgm:cxn modelId="{68F3DCC2-73DB-4110-9B47-600E9F18C2A2}" srcId="{0579A8E7-29E4-4C17-B85C-817313F9EEC7}" destId="{D7081EC7-F81F-43B2-8E66-36AF6FE16B0C}" srcOrd="0" destOrd="0" parTransId="{A357717A-8B7E-4A08-9FD0-A2C85FE819A3}" sibTransId="{C5146B42-64F4-4B5B-8B11-55FA8AA4CAD1}"/>
    <dgm:cxn modelId="{C5B1FFCB-E412-4C98-980F-6F269EC5312E}" srcId="{6640B6B1-F5E0-4CEA-B11F-26A5DC8D31E1}" destId="{F4425DD8-3389-4FB6-A0CC-782BFFD6B639}" srcOrd="0" destOrd="0" parTransId="{1FF3823B-4542-401C-9E0F-91A7E7CB2790}" sibTransId="{0F882198-6ECE-4F13-ACD2-33726B01E351}"/>
    <dgm:cxn modelId="{CD730742-EF08-4B54-A75C-879590BD994E}" type="presOf" srcId="{D7081EC7-F81F-43B2-8E66-36AF6FE16B0C}" destId="{4311D74B-2373-40BE-9E03-545181D13CD4}" srcOrd="0" destOrd="0" presId="urn:microsoft.com/office/officeart/2005/8/layout/vList5"/>
    <dgm:cxn modelId="{C4848F3E-E9C9-43AF-952F-6744155369DD}" srcId="{0579A8E7-29E4-4C17-B85C-817313F9EEC7}" destId="{939C1CAE-3BAB-4704-A88E-D2BC24CD125A}" srcOrd="4" destOrd="0" parTransId="{F3315E30-C924-47DC-95DC-D284323408AE}" sibTransId="{59FB388D-5ADC-4D84-ADEB-AFDF5C7847CF}"/>
    <dgm:cxn modelId="{41B7AF13-777D-4515-AD1D-B44C57845531}" srcId="{D9CB4583-9EC7-4EF6-B622-4177E25ED948}" destId="{6640B6B1-F5E0-4CEA-B11F-26A5DC8D31E1}" srcOrd="2" destOrd="0" parTransId="{C0C2BD2F-7306-4061-BD76-EFD4663FFFF7}" sibTransId="{07FF483C-B633-4FD6-A07E-82D637631725}"/>
    <dgm:cxn modelId="{2B815570-2CCE-4B57-B80C-B93ED11A4101}" srcId="{0579A8E7-29E4-4C17-B85C-817313F9EEC7}" destId="{8B54E537-3B4F-4890-9CD1-60943E062D02}" srcOrd="1" destOrd="0" parTransId="{2DF2C12C-8B8C-4554-B10A-E6CB75B53E69}" sibTransId="{D6FA1C96-C77B-4353-9771-F9051913E5E1}"/>
    <dgm:cxn modelId="{FB8096AF-9DE1-43DE-A166-832C78E36513}" type="presParOf" srcId="{36AB3B35-AC99-4125-A1D2-5F8CA58200BC}" destId="{3EFF7C0B-002A-4E5C-A6D0-85D25D280B9B}" srcOrd="0" destOrd="0" presId="urn:microsoft.com/office/officeart/2005/8/layout/vList5"/>
    <dgm:cxn modelId="{A057234F-581A-47F8-990D-E9B49FC5CC92}" type="presParOf" srcId="{3EFF7C0B-002A-4E5C-A6D0-85D25D280B9B}" destId="{0B123CF9-83F2-4426-9596-39736437BBBC}" srcOrd="0" destOrd="0" presId="urn:microsoft.com/office/officeart/2005/8/layout/vList5"/>
    <dgm:cxn modelId="{5C7F7F31-4D07-4F12-B2C0-6C1A532209D8}" type="presParOf" srcId="{3EFF7C0B-002A-4E5C-A6D0-85D25D280B9B}" destId="{4311D74B-2373-40BE-9E03-545181D13CD4}" srcOrd="1" destOrd="0" presId="urn:microsoft.com/office/officeart/2005/8/layout/vList5"/>
    <dgm:cxn modelId="{42019A31-8E36-4BF9-864D-8A3CB828603D}" type="presParOf" srcId="{36AB3B35-AC99-4125-A1D2-5F8CA58200BC}" destId="{FDE82078-021B-4080-BCA7-6D89DB62457C}" srcOrd="1" destOrd="0" presId="urn:microsoft.com/office/officeart/2005/8/layout/vList5"/>
    <dgm:cxn modelId="{EAA5FF82-97AB-4C87-9E72-00EBFAD9B1DA}" type="presParOf" srcId="{36AB3B35-AC99-4125-A1D2-5F8CA58200BC}" destId="{8A7DB980-63D4-4637-B541-5A5397807DBE}" srcOrd="2" destOrd="0" presId="urn:microsoft.com/office/officeart/2005/8/layout/vList5"/>
    <dgm:cxn modelId="{17F27C7A-BC83-42B8-A791-CA76CDBEDF92}" type="presParOf" srcId="{8A7DB980-63D4-4637-B541-5A5397807DBE}" destId="{B351961C-9126-4D5C-A8DE-D92D5D02E824}" srcOrd="0" destOrd="0" presId="urn:microsoft.com/office/officeart/2005/8/layout/vList5"/>
    <dgm:cxn modelId="{41F59863-149F-443D-A2E1-9189BBB59CFE}" type="presParOf" srcId="{8A7DB980-63D4-4637-B541-5A5397807DBE}" destId="{336ABEB8-1B95-441E-A7A8-59C5E9C7B1C6}" srcOrd="1" destOrd="0" presId="urn:microsoft.com/office/officeart/2005/8/layout/vList5"/>
    <dgm:cxn modelId="{8D666CC9-4F4B-41B6-A919-2C6F0F18E9BC}" type="presParOf" srcId="{36AB3B35-AC99-4125-A1D2-5F8CA58200BC}" destId="{FA3C2EDB-D082-4ED7-83FA-C9AAB7B93476}" srcOrd="3" destOrd="0" presId="urn:microsoft.com/office/officeart/2005/8/layout/vList5"/>
    <dgm:cxn modelId="{E9640FDB-EAEF-4A58-BA3F-0AB90CEBEA57}" type="presParOf" srcId="{36AB3B35-AC99-4125-A1D2-5F8CA58200BC}" destId="{4751F5FE-E546-4DC2-B3E1-FC99CCCBDAC6}" srcOrd="4" destOrd="0" presId="urn:microsoft.com/office/officeart/2005/8/layout/vList5"/>
    <dgm:cxn modelId="{1FF025D1-5AE0-418B-8EF5-C1674A2ACB6F}" type="presParOf" srcId="{4751F5FE-E546-4DC2-B3E1-FC99CCCBDAC6}" destId="{5F3A2A78-51C4-4586-B7A8-D76C171C38C0}" srcOrd="0" destOrd="0" presId="urn:microsoft.com/office/officeart/2005/8/layout/vList5"/>
    <dgm:cxn modelId="{C5862E2E-5400-49F1-8F90-807B1C56581A}" type="presParOf" srcId="{4751F5FE-E546-4DC2-B3E1-FC99CCCBDAC6}" destId="{B928AA7E-375A-4C45-8A88-770F4CBC7361}"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9CB4583-9EC7-4EF6-B622-4177E25ED948}" type="doc">
      <dgm:prSet loTypeId="urn:microsoft.com/office/officeart/2005/8/layout/vList5" loCatId="list" qsTypeId="urn:microsoft.com/office/officeart/2005/8/quickstyle/simple4" qsCatId="simple" csTypeId="urn:microsoft.com/office/officeart/2005/8/colors/accent0_3" csCatId="mainScheme" phldr="1"/>
      <dgm:spPr/>
      <dgm:t>
        <a:bodyPr/>
        <a:lstStyle/>
        <a:p>
          <a:endParaRPr lang="hr-HR"/>
        </a:p>
      </dgm:t>
    </dgm:pt>
    <dgm:pt modelId="{0579A8E7-29E4-4C17-B85C-817313F9EEC7}">
      <dgm:prSet phldrT="[Tekst]" custT="1"/>
      <dgm:spPr/>
      <dgm:t>
        <a:bodyPr/>
        <a:lstStyle/>
        <a:p>
          <a:r>
            <a:rPr lang="hr-HR" sz="2000" dirty="0" smtClean="0"/>
            <a:t>Prihvatljive projektne aktivnosti</a:t>
          </a:r>
          <a:endParaRPr lang="hr-HR" sz="2000" dirty="0"/>
        </a:p>
      </dgm:t>
    </dgm:pt>
    <dgm:pt modelId="{6E1D138E-880E-4824-AA53-B4C6D38E0F05}" type="parTrans" cxnId="{20DA4116-CF9B-4DF9-B59F-4375C4EC76AA}">
      <dgm:prSet/>
      <dgm:spPr/>
      <dgm:t>
        <a:bodyPr/>
        <a:lstStyle/>
        <a:p>
          <a:endParaRPr lang="hr-HR"/>
        </a:p>
      </dgm:t>
    </dgm:pt>
    <dgm:pt modelId="{0891D66A-3DBC-469D-91D4-4D0D39DE0853}" type="sibTrans" cxnId="{20DA4116-CF9B-4DF9-B59F-4375C4EC76AA}">
      <dgm:prSet/>
      <dgm:spPr/>
      <dgm:t>
        <a:bodyPr/>
        <a:lstStyle/>
        <a:p>
          <a:endParaRPr lang="hr-HR"/>
        </a:p>
      </dgm:t>
    </dgm:pt>
    <dgm:pt modelId="{D7081EC7-F81F-43B2-8E66-36AF6FE16B0C}">
      <dgm:prSet phldrT="[Tekst]" custT="1"/>
      <dgm:spPr/>
      <dgm:t>
        <a:bodyPr/>
        <a:lstStyle/>
        <a:p>
          <a:r>
            <a:rPr lang="hr-HR" sz="1600" dirty="0" smtClean="0"/>
            <a:t>Obnova, proširenje i uređenje postojećeg kampa ili kamp odmorišta, podizanje kvalitete osnovnih i dodatnih sadržaja uz uvjet dostizanja više kategorije kampa za jednu zvjezdicu</a:t>
          </a:r>
          <a:endParaRPr lang="hr-HR" sz="1600" dirty="0"/>
        </a:p>
      </dgm:t>
    </dgm:pt>
    <dgm:pt modelId="{A357717A-8B7E-4A08-9FD0-A2C85FE819A3}" type="parTrans" cxnId="{68F3DCC2-73DB-4110-9B47-600E9F18C2A2}">
      <dgm:prSet/>
      <dgm:spPr/>
      <dgm:t>
        <a:bodyPr/>
        <a:lstStyle/>
        <a:p>
          <a:endParaRPr lang="hr-HR"/>
        </a:p>
      </dgm:t>
    </dgm:pt>
    <dgm:pt modelId="{C5146B42-64F4-4B5B-8B11-55FA8AA4CAD1}" type="sibTrans" cxnId="{68F3DCC2-73DB-4110-9B47-600E9F18C2A2}">
      <dgm:prSet/>
      <dgm:spPr/>
      <dgm:t>
        <a:bodyPr/>
        <a:lstStyle/>
        <a:p>
          <a:endParaRPr lang="hr-HR"/>
        </a:p>
      </dgm:t>
    </dgm:pt>
    <dgm:pt modelId="{0A8DCFA6-1242-4094-8B0A-890695F62324}">
      <dgm:prSet phldrT="[Tekst]" custT="1"/>
      <dgm:spPr/>
      <dgm:t>
        <a:bodyPr/>
        <a:lstStyle/>
        <a:p>
          <a:r>
            <a:rPr lang="hr-HR" sz="2000" dirty="0" smtClean="0"/>
            <a:t>Subjekti koji mogu podnijeti zahtjev</a:t>
          </a:r>
          <a:endParaRPr lang="hr-HR" sz="2000" dirty="0"/>
        </a:p>
      </dgm:t>
    </dgm:pt>
    <dgm:pt modelId="{41FC0546-93EB-4C8E-B5F9-958DB4FDD4BF}" type="parTrans" cxnId="{D3AF4997-7760-4DC7-BB3F-83D390BACF82}">
      <dgm:prSet/>
      <dgm:spPr/>
      <dgm:t>
        <a:bodyPr/>
        <a:lstStyle/>
        <a:p>
          <a:endParaRPr lang="hr-HR"/>
        </a:p>
      </dgm:t>
    </dgm:pt>
    <dgm:pt modelId="{78AF28BB-6CDD-4FE0-A1D6-412BEB93AF7A}" type="sibTrans" cxnId="{D3AF4997-7760-4DC7-BB3F-83D390BACF82}">
      <dgm:prSet/>
      <dgm:spPr/>
      <dgm:t>
        <a:bodyPr/>
        <a:lstStyle/>
        <a:p>
          <a:endParaRPr lang="hr-HR"/>
        </a:p>
      </dgm:t>
    </dgm:pt>
    <dgm:pt modelId="{CE637804-03D5-46F9-BC26-F07F2A672526}">
      <dgm:prSet phldrT="[Tekst]" custT="1"/>
      <dgm:spPr/>
      <dgm:t>
        <a:bodyPr/>
        <a:lstStyle/>
        <a:p>
          <a:r>
            <a:rPr lang="hr-HR" sz="2000" dirty="0" smtClean="0"/>
            <a:t>Trgovačka društva izvan javnog sektora, obrti i zadruge</a:t>
          </a:r>
          <a:endParaRPr lang="hr-HR" sz="2000" dirty="0"/>
        </a:p>
      </dgm:t>
    </dgm:pt>
    <dgm:pt modelId="{FEC45E26-6F5D-42EF-A240-4555567E1A06}" type="parTrans" cxnId="{4C5F784C-A89C-4324-8EAC-07E41C82C43D}">
      <dgm:prSet/>
      <dgm:spPr/>
      <dgm:t>
        <a:bodyPr/>
        <a:lstStyle/>
        <a:p>
          <a:endParaRPr lang="hr-HR"/>
        </a:p>
      </dgm:t>
    </dgm:pt>
    <dgm:pt modelId="{12B113DC-1FB2-4756-A9F7-FBC98BD115A6}" type="sibTrans" cxnId="{4C5F784C-A89C-4324-8EAC-07E41C82C43D}">
      <dgm:prSet/>
      <dgm:spPr/>
      <dgm:t>
        <a:bodyPr/>
        <a:lstStyle/>
        <a:p>
          <a:endParaRPr lang="hr-HR"/>
        </a:p>
      </dgm:t>
    </dgm:pt>
    <dgm:pt modelId="{6640B6B1-F5E0-4CEA-B11F-26A5DC8D31E1}">
      <dgm:prSet phldrT="[Tekst]" custT="1"/>
      <dgm:spPr/>
      <dgm:t>
        <a:bodyPr/>
        <a:lstStyle/>
        <a:p>
          <a:r>
            <a:rPr lang="hr-HR" sz="2000" dirty="0" smtClean="0"/>
            <a:t>Iznos potpore</a:t>
          </a:r>
          <a:endParaRPr lang="hr-HR" sz="2000" dirty="0"/>
        </a:p>
      </dgm:t>
    </dgm:pt>
    <dgm:pt modelId="{C0C2BD2F-7306-4061-BD76-EFD4663FFFF7}" type="parTrans" cxnId="{41B7AF13-777D-4515-AD1D-B44C57845531}">
      <dgm:prSet/>
      <dgm:spPr/>
      <dgm:t>
        <a:bodyPr/>
        <a:lstStyle/>
        <a:p>
          <a:endParaRPr lang="hr-HR"/>
        </a:p>
      </dgm:t>
    </dgm:pt>
    <dgm:pt modelId="{07FF483C-B633-4FD6-A07E-82D637631725}" type="sibTrans" cxnId="{41B7AF13-777D-4515-AD1D-B44C57845531}">
      <dgm:prSet/>
      <dgm:spPr/>
      <dgm:t>
        <a:bodyPr/>
        <a:lstStyle/>
        <a:p>
          <a:endParaRPr lang="hr-HR"/>
        </a:p>
      </dgm:t>
    </dgm:pt>
    <dgm:pt modelId="{F4425DD8-3389-4FB6-A0CC-782BFFD6B639}">
      <dgm:prSet phldrT="[Tekst]" custT="1"/>
      <dgm:spPr/>
      <dgm:t>
        <a:bodyPr/>
        <a:lstStyle/>
        <a:p>
          <a:r>
            <a:rPr lang="hr-HR" sz="1900" dirty="0" smtClean="0"/>
            <a:t>Najniži iznos potpore koji se može dodijeliti je </a:t>
          </a:r>
          <a:r>
            <a:rPr lang="hr-HR" sz="1900" b="1" dirty="0" smtClean="0"/>
            <a:t>50.000</a:t>
          </a:r>
          <a:r>
            <a:rPr lang="hr-HR" sz="1900" dirty="0" smtClean="0"/>
            <a:t> kuna</a:t>
          </a:r>
          <a:endParaRPr lang="hr-HR" sz="1900" dirty="0"/>
        </a:p>
      </dgm:t>
    </dgm:pt>
    <dgm:pt modelId="{1FF3823B-4542-401C-9E0F-91A7E7CB2790}" type="parTrans" cxnId="{C5B1FFCB-E412-4C98-980F-6F269EC5312E}">
      <dgm:prSet/>
      <dgm:spPr/>
      <dgm:t>
        <a:bodyPr/>
        <a:lstStyle/>
        <a:p>
          <a:endParaRPr lang="hr-HR"/>
        </a:p>
      </dgm:t>
    </dgm:pt>
    <dgm:pt modelId="{0F882198-6ECE-4F13-ACD2-33726B01E351}" type="sibTrans" cxnId="{C5B1FFCB-E412-4C98-980F-6F269EC5312E}">
      <dgm:prSet/>
      <dgm:spPr/>
      <dgm:t>
        <a:bodyPr/>
        <a:lstStyle/>
        <a:p>
          <a:endParaRPr lang="hr-HR"/>
        </a:p>
      </dgm:t>
    </dgm:pt>
    <dgm:pt modelId="{96DA167F-F5F7-4D48-961E-7DB08166078D}">
      <dgm:prSet phldrT="[Tekst]" custT="1"/>
      <dgm:spPr/>
      <dgm:t>
        <a:bodyPr/>
        <a:lstStyle/>
        <a:p>
          <a:r>
            <a:rPr lang="hr-HR" sz="1900" dirty="0" smtClean="0"/>
            <a:t>Najviši iznos potpore koji se može dodijeliti je </a:t>
          </a:r>
          <a:r>
            <a:rPr lang="hr-HR" sz="1900" b="1" dirty="0" smtClean="0"/>
            <a:t>250.000 </a:t>
          </a:r>
          <a:r>
            <a:rPr lang="hr-HR" sz="1900" dirty="0" smtClean="0"/>
            <a:t>kuna</a:t>
          </a:r>
          <a:endParaRPr lang="hr-HR" sz="1900" dirty="0"/>
        </a:p>
      </dgm:t>
    </dgm:pt>
    <dgm:pt modelId="{4E11A0D9-C131-4728-A45C-65CAB5320AE5}" type="parTrans" cxnId="{83824BCE-D85D-4BC5-AE86-EE8C283C12BB}">
      <dgm:prSet/>
      <dgm:spPr/>
      <dgm:t>
        <a:bodyPr/>
        <a:lstStyle/>
        <a:p>
          <a:endParaRPr lang="hr-HR"/>
        </a:p>
      </dgm:t>
    </dgm:pt>
    <dgm:pt modelId="{807E582F-A1AD-4679-B231-1FC7596D2350}" type="sibTrans" cxnId="{83824BCE-D85D-4BC5-AE86-EE8C283C12BB}">
      <dgm:prSet/>
      <dgm:spPr/>
      <dgm:t>
        <a:bodyPr/>
        <a:lstStyle/>
        <a:p>
          <a:endParaRPr lang="hr-HR"/>
        </a:p>
      </dgm:t>
    </dgm:pt>
    <dgm:pt modelId="{DFF2D7A2-11DC-4E75-A8CA-B0501D7476C5}">
      <dgm:prSet phldrT="[Tekst]" custT="1"/>
      <dgm:spPr/>
      <dgm:t>
        <a:bodyPr/>
        <a:lstStyle/>
        <a:p>
          <a:r>
            <a:rPr lang="hr-HR" sz="1600" dirty="0" smtClean="0"/>
            <a:t>Izgradnja novog kampa ili kamp odmorišta na područjima gdje takvih sadržaja nema (uz prometnice, jadransko zaleđe i kontinent)</a:t>
          </a:r>
          <a:endParaRPr lang="hr-HR" sz="1600" dirty="0"/>
        </a:p>
      </dgm:t>
    </dgm:pt>
    <dgm:pt modelId="{246B2A81-2E00-4636-877E-FEDA6CC29EC0}" type="parTrans" cxnId="{26B000FC-42C9-4041-A74B-52F6EF619A7B}">
      <dgm:prSet/>
      <dgm:spPr/>
      <dgm:t>
        <a:bodyPr/>
        <a:lstStyle/>
        <a:p>
          <a:endParaRPr lang="hr-HR"/>
        </a:p>
      </dgm:t>
    </dgm:pt>
    <dgm:pt modelId="{8E7EE783-A9CA-44E0-BFB6-762A37E0E906}" type="sibTrans" cxnId="{26B000FC-42C9-4041-A74B-52F6EF619A7B}">
      <dgm:prSet/>
      <dgm:spPr/>
      <dgm:t>
        <a:bodyPr/>
        <a:lstStyle/>
        <a:p>
          <a:endParaRPr lang="hr-HR"/>
        </a:p>
      </dgm:t>
    </dgm:pt>
    <dgm:pt modelId="{249C3C42-0ED3-4683-A7E5-8CFDF853DFD4}">
      <dgm:prSet phldrT="[Tekst]" custT="1"/>
      <dgm:spPr/>
      <dgm:t>
        <a:bodyPr/>
        <a:lstStyle/>
        <a:p>
          <a:r>
            <a:rPr lang="hr-HR" sz="1600" dirty="0" smtClean="0"/>
            <a:t>Obnova i uređenje postojećih hostela i drugih vrsta ugostiteljskih objekata za smještaj i njihovih pratećih sadržaja u cilju povećanja standarda, podizanja kvalitete</a:t>
          </a:r>
          <a:endParaRPr lang="hr-HR" sz="1600" dirty="0"/>
        </a:p>
      </dgm:t>
    </dgm:pt>
    <dgm:pt modelId="{252A530C-8E5E-42CB-A0E4-FA2EF172DAB3}" type="parTrans" cxnId="{1121C4CA-7D8E-4E16-8E04-5EFB50196E3C}">
      <dgm:prSet/>
      <dgm:spPr/>
      <dgm:t>
        <a:bodyPr/>
        <a:lstStyle/>
        <a:p>
          <a:endParaRPr lang="hr-HR"/>
        </a:p>
      </dgm:t>
    </dgm:pt>
    <dgm:pt modelId="{0F820BB3-00CD-481D-BCD9-38E9D372BF5C}" type="sibTrans" cxnId="{1121C4CA-7D8E-4E16-8E04-5EFB50196E3C}">
      <dgm:prSet/>
      <dgm:spPr/>
      <dgm:t>
        <a:bodyPr/>
        <a:lstStyle/>
        <a:p>
          <a:endParaRPr lang="hr-HR"/>
        </a:p>
      </dgm:t>
    </dgm:pt>
    <dgm:pt modelId="{288CE581-7DA3-4407-ABB2-56ED73F53A0B}">
      <dgm:prSet phldrT="[Tekst]" custT="1"/>
      <dgm:spPr/>
      <dgm:t>
        <a:bodyPr/>
        <a:lstStyle/>
        <a:p>
          <a:r>
            <a:rPr lang="hr-HR" sz="1600" dirty="0" smtClean="0"/>
            <a:t>Povećanje standarda i kvalitete prenamjenom postojećih ugostiteljskih objekata iz skupine „Ostali ugostiteljski objekti za smještaj” u vrstu smještajnog objekta iz skupine „Hoteli”</a:t>
          </a:r>
          <a:endParaRPr lang="hr-HR" sz="1600" dirty="0"/>
        </a:p>
      </dgm:t>
    </dgm:pt>
    <dgm:pt modelId="{ABBC8EE6-34B8-4CDF-A2A3-22D9A66DB5A3}" type="parTrans" cxnId="{EC12A0B0-DF6C-438C-B334-497DEC2950C9}">
      <dgm:prSet/>
      <dgm:spPr/>
      <dgm:t>
        <a:bodyPr/>
        <a:lstStyle/>
        <a:p>
          <a:endParaRPr lang="hr-HR"/>
        </a:p>
      </dgm:t>
    </dgm:pt>
    <dgm:pt modelId="{48599D8E-46C4-4DC9-90C8-C42221305AEB}" type="sibTrans" cxnId="{EC12A0B0-DF6C-438C-B334-497DEC2950C9}">
      <dgm:prSet/>
      <dgm:spPr/>
      <dgm:t>
        <a:bodyPr/>
        <a:lstStyle/>
        <a:p>
          <a:endParaRPr lang="hr-HR"/>
        </a:p>
      </dgm:t>
    </dgm:pt>
    <dgm:pt modelId="{AEDE4C96-6D55-4B8C-8CB0-FFE47DFFAF93}">
      <dgm:prSet phldrT="[Tekst]" custT="1"/>
      <dgm:spPr/>
      <dgm:t>
        <a:bodyPr/>
        <a:lstStyle/>
        <a:p>
          <a:r>
            <a:rPr lang="hr-HR" sz="1600" dirty="0" smtClean="0"/>
            <a:t>Razvoj i unapređenje dodatnih sadržaja kampa i drugih vrsta objekata za smještaj; povećanje uvjeta za osobe s invaliditetom i ulaganje u zeleno poduzetništvo u kampovima</a:t>
          </a:r>
          <a:endParaRPr lang="hr-HR" sz="1600" dirty="0"/>
        </a:p>
      </dgm:t>
    </dgm:pt>
    <dgm:pt modelId="{9B3378F7-5B29-4B87-8BC7-5A481D7EE260}" type="parTrans" cxnId="{924ABEB2-49EA-4E7E-9D01-5B51C43A84EA}">
      <dgm:prSet/>
      <dgm:spPr/>
      <dgm:t>
        <a:bodyPr/>
        <a:lstStyle/>
        <a:p>
          <a:endParaRPr lang="hr-HR"/>
        </a:p>
      </dgm:t>
    </dgm:pt>
    <dgm:pt modelId="{59E0087F-5C95-47B8-A3AC-FDBC9FF86689}" type="sibTrans" cxnId="{924ABEB2-49EA-4E7E-9D01-5B51C43A84EA}">
      <dgm:prSet/>
      <dgm:spPr/>
      <dgm:t>
        <a:bodyPr/>
        <a:lstStyle/>
        <a:p>
          <a:endParaRPr lang="hr-HR"/>
        </a:p>
      </dgm:t>
    </dgm:pt>
    <dgm:pt modelId="{36AB3B35-AC99-4125-A1D2-5F8CA58200BC}" type="pres">
      <dgm:prSet presAssocID="{D9CB4583-9EC7-4EF6-B622-4177E25ED948}" presName="Name0" presStyleCnt="0">
        <dgm:presLayoutVars>
          <dgm:dir/>
          <dgm:animLvl val="lvl"/>
          <dgm:resizeHandles val="exact"/>
        </dgm:presLayoutVars>
      </dgm:prSet>
      <dgm:spPr/>
      <dgm:t>
        <a:bodyPr/>
        <a:lstStyle/>
        <a:p>
          <a:endParaRPr lang="hr-HR"/>
        </a:p>
      </dgm:t>
    </dgm:pt>
    <dgm:pt modelId="{3EFF7C0B-002A-4E5C-A6D0-85D25D280B9B}" type="pres">
      <dgm:prSet presAssocID="{0579A8E7-29E4-4C17-B85C-817313F9EEC7}" presName="linNode" presStyleCnt="0"/>
      <dgm:spPr/>
      <dgm:t>
        <a:bodyPr/>
        <a:lstStyle/>
        <a:p>
          <a:endParaRPr lang="hr-HR"/>
        </a:p>
      </dgm:t>
    </dgm:pt>
    <dgm:pt modelId="{0B123CF9-83F2-4426-9596-39736437BBBC}" type="pres">
      <dgm:prSet presAssocID="{0579A8E7-29E4-4C17-B85C-817313F9EEC7}" presName="parentText" presStyleLbl="node1" presStyleIdx="0" presStyleCnt="3" custScaleX="54882" custScaleY="96843" custLinFactNeighborX="-8" custLinFactNeighborY="5597">
        <dgm:presLayoutVars>
          <dgm:chMax val="1"/>
          <dgm:bulletEnabled val="1"/>
        </dgm:presLayoutVars>
      </dgm:prSet>
      <dgm:spPr/>
      <dgm:t>
        <a:bodyPr/>
        <a:lstStyle/>
        <a:p>
          <a:endParaRPr lang="hr-HR"/>
        </a:p>
      </dgm:t>
    </dgm:pt>
    <dgm:pt modelId="{4311D74B-2373-40BE-9E03-545181D13CD4}" type="pres">
      <dgm:prSet presAssocID="{0579A8E7-29E4-4C17-B85C-817313F9EEC7}" presName="descendantText" presStyleLbl="alignAccFollowNode1" presStyleIdx="0" presStyleCnt="3" custScaleX="135177" custScaleY="116415" custLinFactNeighborX="-66" custLinFactNeighborY="6996">
        <dgm:presLayoutVars>
          <dgm:bulletEnabled val="1"/>
        </dgm:presLayoutVars>
      </dgm:prSet>
      <dgm:spPr/>
      <dgm:t>
        <a:bodyPr/>
        <a:lstStyle/>
        <a:p>
          <a:endParaRPr lang="hr-HR"/>
        </a:p>
      </dgm:t>
    </dgm:pt>
    <dgm:pt modelId="{FDE82078-021B-4080-BCA7-6D89DB62457C}" type="pres">
      <dgm:prSet presAssocID="{0891D66A-3DBC-469D-91D4-4D0D39DE0853}" presName="sp" presStyleCnt="0"/>
      <dgm:spPr/>
      <dgm:t>
        <a:bodyPr/>
        <a:lstStyle/>
        <a:p>
          <a:endParaRPr lang="hr-HR"/>
        </a:p>
      </dgm:t>
    </dgm:pt>
    <dgm:pt modelId="{8A7DB980-63D4-4637-B541-5A5397807DBE}" type="pres">
      <dgm:prSet presAssocID="{0A8DCFA6-1242-4094-8B0A-890695F62324}" presName="linNode" presStyleCnt="0"/>
      <dgm:spPr/>
      <dgm:t>
        <a:bodyPr/>
        <a:lstStyle/>
        <a:p>
          <a:endParaRPr lang="hr-HR"/>
        </a:p>
      </dgm:t>
    </dgm:pt>
    <dgm:pt modelId="{B351961C-9126-4D5C-A8DE-D92D5D02E824}" type="pres">
      <dgm:prSet presAssocID="{0A8DCFA6-1242-4094-8B0A-890695F62324}" presName="parentText" presStyleLbl="node1" presStyleIdx="1" presStyleCnt="3" custScaleX="54882" custScaleY="36360" custLinFactNeighborX="-8" custLinFactNeighborY="3256">
        <dgm:presLayoutVars>
          <dgm:chMax val="1"/>
          <dgm:bulletEnabled val="1"/>
        </dgm:presLayoutVars>
      </dgm:prSet>
      <dgm:spPr/>
      <dgm:t>
        <a:bodyPr/>
        <a:lstStyle/>
        <a:p>
          <a:endParaRPr lang="hr-HR"/>
        </a:p>
      </dgm:t>
    </dgm:pt>
    <dgm:pt modelId="{336ABEB8-1B95-441E-A7A8-59C5E9C7B1C6}" type="pres">
      <dgm:prSet presAssocID="{0A8DCFA6-1242-4094-8B0A-890695F62324}" presName="descendantText" presStyleLbl="alignAccFollowNode1" presStyleIdx="1" presStyleCnt="3" custScaleX="135177" custScaleY="41423" custLinFactNeighborX="-711" custLinFactNeighborY="3602">
        <dgm:presLayoutVars>
          <dgm:bulletEnabled val="1"/>
        </dgm:presLayoutVars>
      </dgm:prSet>
      <dgm:spPr/>
      <dgm:t>
        <a:bodyPr/>
        <a:lstStyle/>
        <a:p>
          <a:endParaRPr lang="hr-HR"/>
        </a:p>
      </dgm:t>
    </dgm:pt>
    <dgm:pt modelId="{FA3C2EDB-D082-4ED7-83FA-C9AAB7B93476}" type="pres">
      <dgm:prSet presAssocID="{78AF28BB-6CDD-4FE0-A1D6-412BEB93AF7A}" presName="sp" presStyleCnt="0"/>
      <dgm:spPr/>
      <dgm:t>
        <a:bodyPr/>
        <a:lstStyle/>
        <a:p>
          <a:endParaRPr lang="hr-HR"/>
        </a:p>
      </dgm:t>
    </dgm:pt>
    <dgm:pt modelId="{4751F5FE-E546-4DC2-B3E1-FC99CCCBDAC6}" type="pres">
      <dgm:prSet presAssocID="{6640B6B1-F5E0-4CEA-B11F-26A5DC8D31E1}" presName="linNode" presStyleCnt="0"/>
      <dgm:spPr/>
      <dgm:t>
        <a:bodyPr/>
        <a:lstStyle/>
        <a:p>
          <a:endParaRPr lang="hr-HR"/>
        </a:p>
      </dgm:t>
    </dgm:pt>
    <dgm:pt modelId="{5F3A2A78-51C4-4586-B7A8-D76C171C38C0}" type="pres">
      <dgm:prSet presAssocID="{6640B6B1-F5E0-4CEA-B11F-26A5DC8D31E1}" presName="parentText" presStyleLbl="node1" presStyleIdx="2" presStyleCnt="3" custScaleX="54882" custScaleY="33224" custLinFactNeighborX="-191">
        <dgm:presLayoutVars>
          <dgm:chMax val="1"/>
          <dgm:bulletEnabled val="1"/>
        </dgm:presLayoutVars>
      </dgm:prSet>
      <dgm:spPr/>
      <dgm:t>
        <a:bodyPr/>
        <a:lstStyle/>
        <a:p>
          <a:endParaRPr lang="hr-HR"/>
        </a:p>
      </dgm:t>
    </dgm:pt>
    <dgm:pt modelId="{B928AA7E-375A-4C45-8A88-770F4CBC7361}" type="pres">
      <dgm:prSet presAssocID="{6640B6B1-F5E0-4CEA-B11F-26A5DC8D31E1}" presName="descendantText" presStyleLbl="alignAccFollowNode1" presStyleIdx="2" presStyleCnt="3" custScaleX="135177" custScaleY="33806" custLinFactNeighborX="-66">
        <dgm:presLayoutVars>
          <dgm:bulletEnabled val="1"/>
        </dgm:presLayoutVars>
      </dgm:prSet>
      <dgm:spPr/>
      <dgm:t>
        <a:bodyPr/>
        <a:lstStyle/>
        <a:p>
          <a:endParaRPr lang="hr-HR"/>
        </a:p>
      </dgm:t>
    </dgm:pt>
  </dgm:ptLst>
  <dgm:cxnLst>
    <dgm:cxn modelId="{68D9427D-469B-441D-AF8F-BB9AFFDF2AC7}" type="presOf" srcId="{F4425DD8-3389-4FB6-A0CC-782BFFD6B639}" destId="{B928AA7E-375A-4C45-8A88-770F4CBC7361}" srcOrd="0" destOrd="0" presId="urn:microsoft.com/office/officeart/2005/8/layout/vList5"/>
    <dgm:cxn modelId="{63300FED-2DFB-4ED7-B6CE-96775AF76ADE}" type="presOf" srcId="{AEDE4C96-6D55-4B8C-8CB0-FFE47DFFAF93}" destId="{4311D74B-2373-40BE-9E03-545181D13CD4}" srcOrd="0" destOrd="4" presId="urn:microsoft.com/office/officeart/2005/8/layout/vList5"/>
    <dgm:cxn modelId="{924ABEB2-49EA-4E7E-9D01-5B51C43A84EA}" srcId="{0579A8E7-29E4-4C17-B85C-817313F9EEC7}" destId="{AEDE4C96-6D55-4B8C-8CB0-FFE47DFFAF93}" srcOrd="4" destOrd="0" parTransId="{9B3378F7-5B29-4B87-8BC7-5A481D7EE260}" sibTransId="{59E0087F-5C95-47B8-A3AC-FDBC9FF86689}"/>
    <dgm:cxn modelId="{26B000FC-42C9-4041-A74B-52F6EF619A7B}" srcId="{0579A8E7-29E4-4C17-B85C-817313F9EEC7}" destId="{DFF2D7A2-11DC-4E75-A8CA-B0501D7476C5}" srcOrd="1" destOrd="0" parTransId="{246B2A81-2E00-4636-877E-FEDA6CC29EC0}" sibTransId="{8E7EE783-A9CA-44E0-BFB6-762A37E0E906}"/>
    <dgm:cxn modelId="{3A9C07B7-7704-4E0A-88A4-926CACD82BCF}" type="presOf" srcId="{D7081EC7-F81F-43B2-8E66-36AF6FE16B0C}" destId="{4311D74B-2373-40BE-9E03-545181D13CD4}" srcOrd="0" destOrd="0" presId="urn:microsoft.com/office/officeart/2005/8/layout/vList5"/>
    <dgm:cxn modelId="{EC12A0B0-DF6C-438C-B334-497DEC2950C9}" srcId="{0579A8E7-29E4-4C17-B85C-817313F9EEC7}" destId="{288CE581-7DA3-4407-ABB2-56ED73F53A0B}" srcOrd="3" destOrd="0" parTransId="{ABBC8EE6-34B8-4CDF-A2A3-22D9A66DB5A3}" sibTransId="{48599D8E-46C4-4DC9-90C8-C42221305AEB}"/>
    <dgm:cxn modelId="{773B0802-FA6D-45B8-94B3-24CFA783CC4D}" type="presOf" srcId="{96DA167F-F5F7-4D48-961E-7DB08166078D}" destId="{B928AA7E-375A-4C45-8A88-770F4CBC7361}" srcOrd="0" destOrd="1" presId="urn:microsoft.com/office/officeart/2005/8/layout/vList5"/>
    <dgm:cxn modelId="{675F5029-32D6-4780-9D13-FFCA5C468904}" type="presOf" srcId="{DFF2D7A2-11DC-4E75-A8CA-B0501D7476C5}" destId="{4311D74B-2373-40BE-9E03-545181D13CD4}" srcOrd="0" destOrd="1" presId="urn:microsoft.com/office/officeart/2005/8/layout/vList5"/>
    <dgm:cxn modelId="{BD303CCC-6A94-4B2B-A676-0672864E5EFB}" type="presOf" srcId="{288CE581-7DA3-4407-ABB2-56ED73F53A0B}" destId="{4311D74B-2373-40BE-9E03-545181D13CD4}" srcOrd="0" destOrd="3" presId="urn:microsoft.com/office/officeart/2005/8/layout/vList5"/>
    <dgm:cxn modelId="{4C5F784C-A89C-4324-8EAC-07E41C82C43D}" srcId="{0A8DCFA6-1242-4094-8B0A-890695F62324}" destId="{CE637804-03D5-46F9-BC26-F07F2A672526}" srcOrd="0" destOrd="0" parTransId="{FEC45E26-6F5D-42EF-A240-4555567E1A06}" sibTransId="{12B113DC-1FB2-4756-A9F7-FBC98BD115A6}"/>
    <dgm:cxn modelId="{83824BCE-D85D-4BC5-AE86-EE8C283C12BB}" srcId="{6640B6B1-F5E0-4CEA-B11F-26A5DC8D31E1}" destId="{96DA167F-F5F7-4D48-961E-7DB08166078D}" srcOrd="1" destOrd="0" parTransId="{4E11A0D9-C131-4728-A45C-65CAB5320AE5}" sibTransId="{807E582F-A1AD-4679-B231-1FC7596D2350}"/>
    <dgm:cxn modelId="{EF1ADD27-46B2-48AE-BE23-A44BC53460FD}" type="presOf" srcId="{0579A8E7-29E4-4C17-B85C-817313F9EEC7}" destId="{0B123CF9-83F2-4426-9596-39736437BBBC}" srcOrd="0" destOrd="0" presId="urn:microsoft.com/office/officeart/2005/8/layout/vList5"/>
    <dgm:cxn modelId="{EB7E1444-2CB1-4051-B167-FD0E78E3946A}" type="presOf" srcId="{0A8DCFA6-1242-4094-8B0A-890695F62324}" destId="{B351961C-9126-4D5C-A8DE-D92D5D02E824}" srcOrd="0" destOrd="0" presId="urn:microsoft.com/office/officeart/2005/8/layout/vList5"/>
    <dgm:cxn modelId="{20DA4116-CF9B-4DF9-B59F-4375C4EC76AA}" srcId="{D9CB4583-9EC7-4EF6-B622-4177E25ED948}" destId="{0579A8E7-29E4-4C17-B85C-817313F9EEC7}" srcOrd="0" destOrd="0" parTransId="{6E1D138E-880E-4824-AA53-B4C6D38E0F05}" sibTransId="{0891D66A-3DBC-469D-91D4-4D0D39DE0853}"/>
    <dgm:cxn modelId="{D3AF4997-7760-4DC7-BB3F-83D390BACF82}" srcId="{D9CB4583-9EC7-4EF6-B622-4177E25ED948}" destId="{0A8DCFA6-1242-4094-8B0A-890695F62324}" srcOrd="1" destOrd="0" parTransId="{41FC0546-93EB-4C8E-B5F9-958DB4FDD4BF}" sibTransId="{78AF28BB-6CDD-4FE0-A1D6-412BEB93AF7A}"/>
    <dgm:cxn modelId="{68F3DCC2-73DB-4110-9B47-600E9F18C2A2}" srcId="{0579A8E7-29E4-4C17-B85C-817313F9EEC7}" destId="{D7081EC7-F81F-43B2-8E66-36AF6FE16B0C}" srcOrd="0" destOrd="0" parTransId="{A357717A-8B7E-4A08-9FD0-A2C85FE819A3}" sibTransId="{C5146B42-64F4-4B5B-8B11-55FA8AA4CAD1}"/>
    <dgm:cxn modelId="{C5B1FFCB-E412-4C98-980F-6F269EC5312E}" srcId="{6640B6B1-F5E0-4CEA-B11F-26A5DC8D31E1}" destId="{F4425DD8-3389-4FB6-A0CC-782BFFD6B639}" srcOrd="0" destOrd="0" parTransId="{1FF3823B-4542-401C-9E0F-91A7E7CB2790}" sibTransId="{0F882198-6ECE-4F13-ACD2-33726B01E351}"/>
    <dgm:cxn modelId="{B6FAD9A5-9B55-4D84-9C6B-4EDE07029158}" type="presOf" srcId="{D9CB4583-9EC7-4EF6-B622-4177E25ED948}" destId="{36AB3B35-AC99-4125-A1D2-5F8CA58200BC}" srcOrd="0" destOrd="0" presId="urn:microsoft.com/office/officeart/2005/8/layout/vList5"/>
    <dgm:cxn modelId="{D61A8326-34CA-497C-8CBB-E87D7880215B}" type="presOf" srcId="{6640B6B1-F5E0-4CEA-B11F-26A5DC8D31E1}" destId="{5F3A2A78-51C4-4586-B7A8-D76C171C38C0}" srcOrd="0" destOrd="0" presId="urn:microsoft.com/office/officeart/2005/8/layout/vList5"/>
    <dgm:cxn modelId="{C777D9CC-CD59-4BCB-8639-4D60B851C64F}" type="presOf" srcId="{CE637804-03D5-46F9-BC26-F07F2A672526}" destId="{336ABEB8-1B95-441E-A7A8-59C5E9C7B1C6}" srcOrd="0" destOrd="0" presId="urn:microsoft.com/office/officeart/2005/8/layout/vList5"/>
    <dgm:cxn modelId="{1121C4CA-7D8E-4E16-8E04-5EFB50196E3C}" srcId="{0579A8E7-29E4-4C17-B85C-817313F9EEC7}" destId="{249C3C42-0ED3-4683-A7E5-8CFDF853DFD4}" srcOrd="2" destOrd="0" parTransId="{252A530C-8E5E-42CB-A0E4-FA2EF172DAB3}" sibTransId="{0F820BB3-00CD-481D-BCD9-38E9D372BF5C}"/>
    <dgm:cxn modelId="{41B7AF13-777D-4515-AD1D-B44C57845531}" srcId="{D9CB4583-9EC7-4EF6-B622-4177E25ED948}" destId="{6640B6B1-F5E0-4CEA-B11F-26A5DC8D31E1}" srcOrd="2" destOrd="0" parTransId="{C0C2BD2F-7306-4061-BD76-EFD4663FFFF7}" sibTransId="{07FF483C-B633-4FD6-A07E-82D637631725}"/>
    <dgm:cxn modelId="{6408814E-11FF-450B-B322-BAF1CF86E4D3}" type="presOf" srcId="{249C3C42-0ED3-4683-A7E5-8CFDF853DFD4}" destId="{4311D74B-2373-40BE-9E03-545181D13CD4}" srcOrd="0" destOrd="2" presId="urn:microsoft.com/office/officeart/2005/8/layout/vList5"/>
    <dgm:cxn modelId="{6EACC423-7A03-4F52-8793-5CCDDB3A4417}" type="presParOf" srcId="{36AB3B35-AC99-4125-A1D2-5F8CA58200BC}" destId="{3EFF7C0B-002A-4E5C-A6D0-85D25D280B9B}" srcOrd="0" destOrd="0" presId="urn:microsoft.com/office/officeart/2005/8/layout/vList5"/>
    <dgm:cxn modelId="{E2EE1ACE-B950-4795-960D-D40BAA60DA3A}" type="presParOf" srcId="{3EFF7C0B-002A-4E5C-A6D0-85D25D280B9B}" destId="{0B123CF9-83F2-4426-9596-39736437BBBC}" srcOrd="0" destOrd="0" presId="urn:microsoft.com/office/officeart/2005/8/layout/vList5"/>
    <dgm:cxn modelId="{7B6A3E36-B09A-4B73-83D1-ED574D6A0BB8}" type="presParOf" srcId="{3EFF7C0B-002A-4E5C-A6D0-85D25D280B9B}" destId="{4311D74B-2373-40BE-9E03-545181D13CD4}" srcOrd="1" destOrd="0" presId="urn:microsoft.com/office/officeart/2005/8/layout/vList5"/>
    <dgm:cxn modelId="{7FA01919-623A-4AE2-B5EC-D7D1ECAA8F3D}" type="presParOf" srcId="{36AB3B35-AC99-4125-A1D2-5F8CA58200BC}" destId="{FDE82078-021B-4080-BCA7-6D89DB62457C}" srcOrd="1" destOrd="0" presId="urn:microsoft.com/office/officeart/2005/8/layout/vList5"/>
    <dgm:cxn modelId="{270E697E-719A-4297-B437-68FDB6656B33}" type="presParOf" srcId="{36AB3B35-AC99-4125-A1D2-5F8CA58200BC}" destId="{8A7DB980-63D4-4637-B541-5A5397807DBE}" srcOrd="2" destOrd="0" presId="urn:microsoft.com/office/officeart/2005/8/layout/vList5"/>
    <dgm:cxn modelId="{5B02BF53-9569-4136-A7C3-3CFA144CF758}" type="presParOf" srcId="{8A7DB980-63D4-4637-B541-5A5397807DBE}" destId="{B351961C-9126-4D5C-A8DE-D92D5D02E824}" srcOrd="0" destOrd="0" presId="urn:microsoft.com/office/officeart/2005/8/layout/vList5"/>
    <dgm:cxn modelId="{1F716E1B-C9A2-4276-A100-400687198959}" type="presParOf" srcId="{8A7DB980-63D4-4637-B541-5A5397807DBE}" destId="{336ABEB8-1B95-441E-A7A8-59C5E9C7B1C6}" srcOrd="1" destOrd="0" presId="urn:microsoft.com/office/officeart/2005/8/layout/vList5"/>
    <dgm:cxn modelId="{0666CCA0-A0D7-4B19-9380-E8CD1BA206C7}" type="presParOf" srcId="{36AB3B35-AC99-4125-A1D2-5F8CA58200BC}" destId="{FA3C2EDB-D082-4ED7-83FA-C9AAB7B93476}" srcOrd="3" destOrd="0" presId="urn:microsoft.com/office/officeart/2005/8/layout/vList5"/>
    <dgm:cxn modelId="{536781C0-41EB-438C-8FF1-A1A493BD59F8}" type="presParOf" srcId="{36AB3B35-AC99-4125-A1D2-5F8CA58200BC}" destId="{4751F5FE-E546-4DC2-B3E1-FC99CCCBDAC6}" srcOrd="4" destOrd="0" presId="urn:microsoft.com/office/officeart/2005/8/layout/vList5"/>
    <dgm:cxn modelId="{0FC06D7E-B828-4763-889B-7B228BFBCBB2}" type="presParOf" srcId="{4751F5FE-E546-4DC2-B3E1-FC99CCCBDAC6}" destId="{5F3A2A78-51C4-4586-B7A8-D76C171C38C0}" srcOrd="0" destOrd="0" presId="urn:microsoft.com/office/officeart/2005/8/layout/vList5"/>
    <dgm:cxn modelId="{D92EF97A-DF8C-4D84-951E-5F9BB25C6AED}" type="presParOf" srcId="{4751F5FE-E546-4DC2-B3E1-FC99CCCBDAC6}" destId="{B928AA7E-375A-4C45-8A88-770F4CBC7361}"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9CB4583-9EC7-4EF6-B622-4177E25ED948}" type="doc">
      <dgm:prSet loTypeId="urn:microsoft.com/office/officeart/2005/8/layout/vList5" loCatId="list" qsTypeId="urn:microsoft.com/office/officeart/2005/8/quickstyle/simple4" qsCatId="simple" csTypeId="urn:microsoft.com/office/officeart/2005/8/colors/accent0_3" csCatId="mainScheme" phldr="1"/>
      <dgm:spPr/>
      <dgm:t>
        <a:bodyPr/>
        <a:lstStyle/>
        <a:p>
          <a:endParaRPr lang="hr-HR"/>
        </a:p>
      </dgm:t>
    </dgm:pt>
    <dgm:pt modelId="{0579A8E7-29E4-4C17-B85C-817313F9EEC7}">
      <dgm:prSet phldrT="[Tekst]" custT="1"/>
      <dgm:spPr/>
      <dgm:t>
        <a:bodyPr/>
        <a:lstStyle/>
        <a:p>
          <a:r>
            <a:rPr lang="hr-HR" sz="2000" dirty="0" smtClean="0"/>
            <a:t>Prihvatljive projektne aktivnosti</a:t>
          </a:r>
          <a:endParaRPr lang="hr-HR" sz="2000" dirty="0"/>
        </a:p>
      </dgm:t>
    </dgm:pt>
    <dgm:pt modelId="{6E1D138E-880E-4824-AA53-B4C6D38E0F05}" type="parTrans" cxnId="{20DA4116-CF9B-4DF9-B59F-4375C4EC76AA}">
      <dgm:prSet/>
      <dgm:spPr/>
      <dgm:t>
        <a:bodyPr/>
        <a:lstStyle/>
        <a:p>
          <a:endParaRPr lang="hr-HR"/>
        </a:p>
      </dgm:t>
    </dgm:pt>
    <dgm:pt modelId="{0891D66A-3DBC-469D-91D4-4D0D39DE0853}" type="sibTrans" cxnId="{20DA4116-CF9B-4DF9-B59F-4375C4EC76AA}">
      <dgm:prSet/>
      <dgm:spPr/>
      <dgm:t>
        <a:bodyPr/>
        <a:lstStyle/>
        <a:p>
          <a:endParaRPr lang="hr-HR"/>
        </a:p>
      </dgm:t>
    </dgm:pt>
    <dgm:pt modelId="{D7081EC7-F81F-43B2-8E66-36AF6FE16B0C}">
      <dgm:prSet phldrT="[Tekst]" custT="1"/>
      <dgm:spPr/>
      <dgm:t>
        <a:bodyPr/>
        <a:lstStyle/>
        <a:p>
          <a:r>
            <a:rPr lang="hr-HR" sz="1600" dirty="0" smtClean="0"/>
            <a:t>Obnova, proširenje i uređenje postojećeg seljačkog domaćinstva, podizanje kvalitete osnovnih i dodatnih sadržaja uz uvjet dostizanja više kategorije seljačkog domaćinstva za jedno sunce, odnosno zadržavanja kvalitete postojeće kategorije ili dobivanje oznake kvalitete</a:t>
          </a:r>
          <a:endParaRPr lang="hr-HR" sz="1600" dirty="0"/>
        </a:p>
      </dgm:t>
    </dgm:pt>
    <dgm:pt modelId="{A357717A-8B7E-4A08-9FD0-A2C85FE819A3}" type="parTrans" cxnId="{68F3DCC2-73DB-4110-9B47-600E9F18C2A2}">
      <dgm:prSet/>
      <dgm:spPr/>
      <dgm:t>
        <a:bodyPr/>
        <a:lstStyle/>
        <a:p>
          <a:endParaRPr lang="hr-HR"/>
        </a:p>
      </dgm:t>
    </dgm:pt>
    <dgm:pt modelId="{C5146B42-64F4-4B5B-8B11-55FA8AA4CAD1}" type="sibTrans" cxnId="{68F3DCC2-73DB-4110-9B47-600E9F18C2A2}">
      <dgm:prSet/>
      <dgm:spPr/>
      <dgm:t>
        <a:bodyPr/>
        <a:lstStyle/>
        <a:p>
          <a:endParaRPr lang="hr-HR"/>
        </a:p>
      </dgm:t>
    </dgm:pt>
    <dgm:pt modelId="{0A8DCFA6-1242-4094-8B0A-890695F62324}">
      <dgm:prSet phldrT="[Tekst]" custT="1"/>
      <dgm:spPr/>
      <dgm:t>
        <a:bodyPr/>
        <a:lstStyle/>
        <a:p>
          <a:r>
            <a:rPr lang="hr-HR" sz="2000" dirty="0" smtClean="0"/>
            <a:t>Subjekti koji mogu podnijeti zahtjev</a:t>
          </a:r>
          <a:endParaRPr lang="hr-HR" sz="2000" dirty="0"/>
        </a:p>
      </dgm:t>
    </dgm:pt>
    <dgm:pt modelId="{41FC0546-93EB-4C8E-B5F9-958DB4FDD4BF}" type="parTrans" cxnId="{D3AF4997-7760-4DC7-BB3F-83D390BACF82}">
      <dgm:prSet/>
      <dgm:spPr/>
      <dgm:t>
        <a:bodyPr/>
        <a:lstStyle/>
        <a:p>
          <a:endParaRPr lang="hr-HR"/>
        </a:p>
      </dgm:t>
    </dgm:pt>
    <dgm:pt modelId="{78AF28BB-6CDD-4FE0-A1D6-412BEB93AF7A}" type="sibTrans" cxnId="{D3AF4997-7760-4DC7-BB3F-83D390BACF82}">
      <dgm:prSet/>
      <dgm:spPr/>
      <dgm:t>
        <a:bodyPr/>
        <a:lstStyle/>
        <a:p>
          <a:endParaRPr lang="hr-HR"/>
        </a:p>
      </dgm:t>
    </dgm:pt>
    <dgm:pt modelId="{CE637804-03D5-46F9-BC26-F07F2A672526}">
      <dgm:prSet phldrT="[Tekst]" custT="1"/>
      <dgm:spPr/>
      <dgm:t>
        <a:bodyPr/>
        <a:lstStyle/>
        <a:p>
          <a:r>
            <a:rPr lang="hr-HR" sz="1800" dirty="0" smtClean="0"/>
            <a:t>OPG</a:t>
          </a:r>
          <a:r>
            <a:rPr lang="hr-HR" sz="1800" baseline="0" dirty="0" smtClean="0"/>
            <a:t> koje pruža ugostiteljske i/ili turističke usluge sukladno Pravilniku o pružanju ugostiteljskih usluga u seljačkom domaćinstvu odnosno na OPG-u, te trgovačka društva izvan javnog sektora, obrti i zadruge za kušaonice prema Pravilniku o razvrstavanju i minimalnim uvjetima ugostiteljskih objekata iz skupina „Restorani”, „Barovi”, „</a:t>
          </a:r>
          <a:r>
            <a:rPr lang="hr-HR" sz="1800" baseline="0" dirty="0" err="1" smtClean="0"/>
            <a:t>Catering</a:t>
          </a:r>
          <a:r>
            <a:rPr lang="hr-HR" sz="1800" baseline="0" dirty="0" smtClean="0"/>
            <a:t> objekti” i „Objekti jednostavnih usluga”</a:t>
          </a:r>
          <a:endParaRPr lang="hr-HR" sz="1800" dirty="0"/>
        </a:p>
      </dgm:t>
    </dgm:pt>
    <dgm:pt modelId="{FEC45E26-6F5D-42EF-A240-4555567E1A06}" type="parTrans" cxnId="{4C5F784C-A89C-4324-8EAC-07E41C82C43D}">
      <dgm:prSet/>
      <dgm:spPr/>
      <dgm:t>
        <a:bodyPr/>
        <a:lstStyle/>
        <a:p>
          <a:endParaRPr lang="hr-HR"/>
        </a:p>
      </dgm:t>
    </dgm:pt>
    <dgm:pt modelId="{12B113DC-1FB2-4756-A9F7-FBC98BD115A6}" type="sibTrans" cxnId="{4C5F784C-A89C-4324-8EAC-07E41C82C43D}">
      <dgm:prSet/>
      <dgm:spPr/>
      <dgm:t>
        <a:bodyPr/>
        <a:lstStyle/>
        <a:p>
          <a:endParaRPr lang="hr-HR"/>
        </a:p>
      </dgm:t>
    </dgm:pt>
    <dgm:pt modelId="{6640B6B1-F5E0-4CEA-B11F-26A5DC8D31E1}">
      <dgm:prSet phldrT="[Tekst]" custT="1"/>
      <dgm:spPr/>
      <dgm:t>
        <a:bodyPr/>
        <a:lstStyle/>
        <a:p>
          <a:r>
            <a:rPr lang="hr-HR" sz="2000" dirty="0" smtClean="0"/>
            <a:t>Iznos potpore</a:t>
          </a:r>
          <a:endParaRPr lang="hr-HR" sz="2000" dirty="0"/>
        </a:p>
      </dgm:t>
    </dgm:pt>
    <dgm:pt modelId="{C0C2BD2F-7306-4061-BD76-EFD4663FFFF7}" type="parTrans" cxnId="{41B7AF13-777D-4515-AD1D-B44C57845531}">
      <dgm:prSet/>
      <dgm:spPr/>
      <dgm:t>
        <a:bodyPr/>
        <a:lstStyle/>
        <a:p>
          <a:endParaRPr lang="hr-HR"/>
        </a:p>
      </dgm:t>
    </dgm:pt>
    <dgm:pt modelId="{07FF483C-B633-4FD6-A07E-82D637631725}" type="sibTrans" cxnId="{41B7AF13-777D-4515-AD1D-B44C57845531}">
      <dgm:prSet/>
      <dgm:spPr/>
      <dgm:t>
        <a:bodyPr/>
        <a:lstStyle/>
        <a:p>
          <a:endParaRPr lang="hr-HR"/>
        </a:p>
      </dgm:t>
    </dgm:pt>
    <dgm:pt modelId="{F4425DD8-3389-4FB6-A0CC-782BFFD6B639}">
      <dgm:prSet phldrT="[Tekst]" custT="1"/>
      <dgm:spPr/>
      <dgm:t>
        <a:bodyPr/>
        <a:lstStyle/>
        <a:p>
          <a:r>
            <a:rPr lang="hr-HR" sz="1900" dirty="0" smtClean="0"/>
            <a:t>Najniži iznos potpore koji se može dodijeliti je </a:t>
          </a:r>
          <a:r>
            <a:rPr lang="hr-HR" sz="1900" b="1" dirty="0" smtClean="0"/>
            <a:t>30.000 </a:t>
          </a:r>
          <a:r>
            <a:rPr lang="hr-HR" sz="1900" dirty="0" smtClean="0"/>
            <a:t>kuna</a:t>
          </a:r>
          <a:endParaRPr lang="hr-HR" sz="1900" dirty="0"/>
        </a:p>
      </dgm:t>
    </dgm:pt>
    <dgm:pt modelId="{1FF3823B-4542-401C-9E0F-91A7E7CB2790}" type="parTrans" cxnId="{C5B1FFCB-E412-4C98-980F-6F269EC5312E}">
      <dgm:prSet/>
      <dgm:spPr/>
      <dgm:t>
        <a:bodyPr/>
        <a:lstStyle/>
        <a:p>
          <a:endParaRPr lang="hr-HR"/>
        </a:p>
      </dgm:t>
    </dgm:pt>
    <dgm:pt modelId="{0F882198-6ECE-4F13-ACD2-33726B01E351}" type="sibTrans" cxnId="{C5B1FFCB-E412-4C98-980F-6F269EC5312E}">
      <dgm:prSet/>
      <dgm:spPr/>
      <dgm:t>
        <a:bodyPr/>
        <a:lstStyle/>
        <a:p>
          <a:endParaRPr lang="hr-HR"/>
        </a:p>
      </dgm:t>
    </dgm:pt>
    <dgm:pt modelId="{96DA167F-F5F7-4D48-961E-7DB08166078D}">
      <dgm:prSet phldrT="[Tekst]" custT="1"/>
      <dgm:spPr/>
      <dgm:t>
        <a:bodyPr/>
        <a:lstStyle/>
        <a:p>
          <a:r>
            <a:rPr lang="hr-HR" sz="1900" dirty="0" smtClean="0"/>
            <a:t>Najviši iznos potpore koji se može dodijeliti je </a:t>
          </a:r>
          <a:r>
            <a:rPr lang="hr-HR" sz="1900" b="1" dirty="0" smtClean="0"/>
            <a:t>150.000</a:t>
          </a:r>
          <a:r>
            <a:rPr lang="hr-HR" sz="1900" dirty="0" smtClean="0"/>
            <a:t> kuna</a:t>
          </a:r>
          <a:endParaRPr lang="hr-HR" sz="1900" dirty="0"/>
        </a:p>
      </dgm:t>
    </dgm:pt>
    <dgm:pt modelId="{4E11A0D9-C131-4728-A45C-65CAB5320AE5}" type="parTrans" cxnId="{83824BCE-D85D-4BC5-AE86-EE8C283C12BB}">
      <dgm:prSet/>
      <dgm:spPr/>
      <dgm:t>
        <a:bodyPr/>
        <a:lstStyle/>
        <a:p>
          <a:endParaRPr lang="hr-HR"/>
        </a:p>
      </dgm:t>
    </dgm:pt>
    <dgm:pt modelId="{807E582F-A1AD-4679-B231-1FC7596D2350}" type="sibTrans" cxnId="{83824BCE-D85D-4BC5-AE86-EE8C283C12BB}">
      <dgm:prSet/>
      <dgm:spPr/>
      <dgm:t>
        <a:bodyPr/>
        <a:lstStyle/>
        <a:p>
          <a:endParaRPr lang="hr-HR"/>
        </a:p>
      </dgm:t>
    </dgm:pt>
    <dgm:pt modelId="{E6F85295-1137-46C7-97A7-9E662AECDB2F}">
      <dgm:prSet phldrT="[Tekst]" custT="1"/>
      <dgm:spPr/>
      <dgm:t>
        <a:bodyPr/>
        <a:lstStyle/>
        <a:p>
          <a:r>
            <a:rPr lang="hr-HR" sz="1600" u="sng" dirty="0" smtClean="0"/>
            <a:t>Ulaganje u uređenje izletišta, kušaonica, vinotočja</a:t>
          </a:r>
          <a:endParaRPr lang="hr-HR" sz="1600" u="sng" dirty="0"/>
        </a:p>
      </dgm:t>
    </dgm:pt>
    <dgm:pt modelId="{40024D0F-7973-4986-915B-6163666BF8CF}" type="parTrans" cxnId="{0C269561-6028-49C9-B99C-F92247BFF9D0}">
      <dgm:prSet/>
      <dgm:spPr/>
      <dgm:t>
        <a:bodyPr/>
        <a:lstStyle/>
        <a:p>
          <a:endParaRPr lang="hr-HR"/>
        </a:p>
      </dgm:t>
    </dgm:pt>
    <dgm:pt modelId="{1FAFA617-27A6-4D72-8219-B25B337B4663}" type="sibTrans" cxnId="{0C269561-6028-49C9-B99C-F92247BFF9D0}">
      <dgm:prSet/>
      <dgm:spPr/>
      <dgm:t>
        <a:bodyPr/>
        <a:lstStyle/>
        <a:p>
          <a:endParaRPr lang="hr-HR"/>
        </a:p>
      </dgm:t>
    </dgm:pt>
    <dgm:pt modelId="{AE045521-2784-4030-B92E-2920507750AE}">
      <dgm:prSet phldrT="[Tekst]" custT="1"/>
      <dgm:spPr/>
      <dgm:t>
        <a:bodyPr/>
        <a:lstStyle/>
        <a:p>
          <a:r>
            <a:rPr lang="hr-HR" sz="1600" dirty="0" smtClean="0"/>
            <a:t>Investicije usmjerene ka osnivanju novog seljačkog domaćinstva ili ugostiteljskog objekta vrste kušaonica</a:t>
          </a:r>
          <a:endParaRPr lang="hr-HR" sz="1600" dirty="0"/>
        </a:p>
      </dgm:t>
    </dgm:pt>
    <dgm:pt modelId="{8F63A3D7-1BB7-4612-BA55-AA91A25E32E4}" type="parTrans" cxnId="{1F303A01-12EE-473A-A8AA-0F8D244CCEF2}">
      <dgm:prSet/>
      <dgm:spPr/>
      <dgm:t>
        <a:bodyPr/>
        <a:lstStyle/>
        <a:p>
          <a:endParaRPr lang="hr-HR"/>
        </a:p>
      </dgm:t>
    </dgm:pt>
    <dgm:pt modelId="{91C71A4A-11DE-40BE-AC26-F5B33A218485}" type="sibTrans" cxnId="{1F303A01-12EE-473A-A8AA-0F8D244CCEF2}">
      <dgm:prSet/>
      <dgm:spPr/>
      <dgm:t>
        <a:bodyPr/>
        <a:lstStyle/>
        <a:p>
          <a:endParaRPr lang="hr-HR"/>
        </a:p>
      </dgm:t>
    </dgm:pt>
    <dgm:pt modelId="{F802BB94-124D-45D0-900F-9621AD300F83}">
      <dgm:prSet phldrT="[Tekst]" custT="1"/>
      <dgm:spPr/>
      <dgm:t>
        <a:bodyPr/>
        <a:lstStyle/>
        <a:p>
          <a:r>
            <a:rPr lang="hr-HR" sz="1600" dirty="0" smtClean="0"/>
            <a:t>Razvoj i unapređenje dodatnih sadržaja sukladno Zakonu o pružanju usluga u turizmu: sportsko-rekreativni, kreativno-edukativni sadržaji, sadržaji vezani za etno zbirke i tradicijske zanate te poljoprivredne aktivnosti namijenjene turistima, bazeni, tematski parkovi, zabavni parkovi i parkirna mjesta</a:t>
          </a:r>
          <a:endParaRPr lang="hr-HR" sz="1600" dirty="0"/>
        </a:p>
      </dgm:t>
    </dgm:pt>
    <dgm:pt modelId="{4D768D83-A887-4059-846D-5AA3C21E12AF}" type="parTrans" cxnId="{87BE54A0-18C3-46F8-B90D-D924D2B5FFD7}">
      <dgm:prSet/>
      <dgm:spPr/>
      <dgm:t>
        <a:bodyPr/>
        <a:lstStyle/>
        <a:p>
          <a:endParaRPr lang="hr-HR"/>
        </a:p>
      </dgm:t>
    </dgm:pt>
    <dgm:pt modelId="{98470418-1058-4B1D-9600-410603A77049}" type="sibTrans" cxnId="{87BE54A0-18C3-46F8-B90D-D924D2B5FFD7}">
      <dgm:prSet/>
      <dgm:spPr/>
      <dgm:t>
        <a:bodyPr/>
        <a:lstStyle/>
        <a:p>
          <a:endParaRPr lang="hr-HR"/>
        </a:p>
      </dgm:t>
    </dgm:pt>
    <dgm:pt modelId="{A899C4F1-6DBB-4F92-9DD1-62B91243E00E}">
      <dgm:prSet phldrT="[Tekst]" custT="1"/>
      <dgm:spPr/>
      <dgm:t>
        <a:bodyPr/>
        <a:lstStyle/>
        <a:p>
          <a:r>
            <a:rPr lang="hr-HR" sz="1600" dirty="0" smtClean="0"/>
            <a:t>Povećanje i poboljšanje standardnih i propisanih uvjeta za osobe s invaliditetom</a:t>
          </a:r>
          <a:endParaRPr lang="hr-HR" sz="1600" dirty="0"/>
        </a:p>
      </dgm:t>
    </dgm:pt>
    <dgm:pt modelId="{F3D2047B-2CFB-43E0-BB21-440158A07721}" type="parTrans" cxnId="{B477103D-72FC-43F3-B68A-76D368E1F44F}">
      <dgm:prSet/>
      <dgm:spPr/>
      <dgm:t>
        <a:bodyPr/>
        <a:lstStyle/>
        <a:p>
          <a:endParaRPr lang="hr-HR"/>
        </a:p>
      </dgm:t>
    </dgm:pt>
    <dgm:pt modelId="{BFCF00FC-B19A-47A2-A7B5-209F54EA19B9}" type="sibTrans" cxnId="{B477103D-72FC-43F3-B68A-76D368E1F44F}">
      <dgm:prSet/>
      <dgm:spPr/>
      <dgm:t>
        <a:bodyPr/>
        <a:lstStyle/>
        <a:p>
          <a:endParaRPr lang="hr-HR"/>
        </a:p>
      </dgm:t>
    </dgm:pt>
    <dgm:pt modelId="{36AB3B35-AC99-4125-A1D2-5F8CA58200BC}" type="pres">
      <dgm:prSet presAssocID="{D9CB4583-9EC7-4EF6-B622-4177E25ED948}" presName="Name0" presStyleCnt="0">
        <dgm:presLayoutVars>
          <dgm:dir/>
          <dgm:animLvl val="lvl"/>
          <dgm:resizeHandles val="exact"/>
        </dgm:presLayoutVars>
      </dgm:prSet>
      <dgm:spPr/>
      <dgm:t>
        <a:bodyPr/>
        <a:lstStyle/>
        <a:p>
          <a:endParaRPr lang="hr-HR"/>
        </a:p>
      </dgm:t>
    </dgm:pt>
    <dgm:pt modelId="{3EFF7C0B-002A-4E5C-A6D0-85D25D280B9B}" type="pres">
      <dgm:prSet presAssocID="{0579A8E7-29E4-4C17-B85C-817313F9EEC7}" presName="linNode" presStyleCnt="0"/>
      <dgm:spPr/>
      <dgm:t>
        <a:bodyPr/>
        <a:lstStyle/>
        <a:p>
          <a:endParaRPr lang="hr-HR"/>
        </a:p>
      </dgm:t>
    </dgm:pt>
    <dgm:pt modelId="{0B123CF9-83F2-4426-9596-39736437BBBC}" type="pres">
      <dgm:prSet presAssocID="{0579A8E7-29E4-4C17-B85C-817313F9EEC7}" presName="parentText" presStyleLbl="node1" presStyleIdx="0" presStyleCnt="3" custScaleX="60827" custScaleY="130294" custLinFactNeighborX="-8" custLinFactNeighborY="5597">
        <dgm:presLayoutVars>
          <dgm:chMax val="1"/>
          <dgm:bulletEnabled val="1"/>
        </dgm:presLayoutVars>
      </dgm:prSet>
      <dgm:spPr/>
      <dgm:t>
        <a:bodyPr/>
        <a:lstStyle/>
        <a:p>
          <a:endParaRPr lang="hr-HR"/>
        </a:p>
      </dgm:t>
    </dgm:pt>
    <dgm:pt modelId="{4311D74B-2373-40BE-9E03-545181D13CD4}" type="pres">
      <dgm:prSet presAssocID="{0579A8E7-29E4-4C17-B85C-817313F9EEC7}" presName="descendantText" presStyleLbl="alignAccFollowNode1" presStyleIdx="0" presStyleCnt="3" custScaleX="135177" custScaleY="165112" custLinFactNeighborX="-66" custLinFactNeighborY="6996">
        <dgm:presLayoutVars>
          <dgm:bulletEnabled val="1"/>
        </dgm:presLayoutVars>
      </dgm:prSet>
      <dgm:spPr/>
      <dgm:t>
        <a:bodyPr/>
        <a:lstStyle/>
        <a:p>
          <a:endParaRPr lang="hr-HR"/>
        </a:p>
      </dgm:t>
    </dgm:pt>
    <dgm:pt modelId="{FDE82078-021B-4080-BCA7-6D89DB62457C}" type="pres">
      <dgm:prSet presAssocID="{0891D66A-3DBC-469D-91D4-4D0D39DE0853}" presName="sp" presStyleCnt="0"/>
      <dgm:spPr/>
      <dgm:t>
        <a:bodyPr/>
        <a:lstStyle/>
        <a:p>
          <a:endParaRPr lang="hr-HR"/>
        </a:p>
      </dgm:t>
    </dgm:pt>
    <dgm:pt modelId="{8A7DB980-63D4-4637-B541-5A5397807DBE}" type="pres">
      <dgm:prSet presAssocID="{0A8DCFA6-1242-4094-8B0A-890695F62324}" presName="linNode" presStyleCnt="0"/>
      <dgm:spPr/>
      <dgm:t>
        <a:bodyPr/>
        <a:lstStyle/>
        <a:p>
          <a:endParaRPr lang="hr-HR"/>
        </a:p>
      </dgm:t>
    </dgm:pt>
    <dgm:pt modelId="{B351961C-9126-4D5C-A8DE-D92D5D02E824}" type="pres">
      <dgm:prSet presAssocID="{0A8DCFA6-1242-4094-8B0A-890695F62324}" presName="parentText" presStyleLbl="node1" presStyleIdx="1" presStyleCnt="3" custScaleX="60827" custScaleY="56936" custLinFactNeighborX="-8" custLinFactNeighborY="3256">
        <dgm:presLayoutVars>
          <dgm:chMax val="1"/>
          <dgm:bulletEnabled val="1"/>
        </dgm:presLayoutVars>
      </dgm:prSet>
      <dgm:spPr/>
      <dgm:t>
        <a:bodyPr/>
        <a:lstStyle/>
        <a:p>
          <a:endParaRPr lang="hr-HR"/>
        </a:p>
      </dgm:t>
    </dgm:pt>
    <dgm:pt modelId="{336ABEB8-1B95-441E-A7A8-59C5E9C7B1C6}" type="pres">
      <dgm:prSet presAssocID="{0A8DCFA6-1242-4094-8B0A-890695F62324}" presName="descendantText" presStyleLbl="alignAccFollowNode1" presStyleIdx="1" presStyleCnt="3" custScaleX="135177" custScaleY="66714" custLinFactNeighborX="-1618" custLinFactNeighborY="4069">
        <dgm:presLayoutVars>
          <dgm:bulletEnabled val="1"/>
        </dgm:presLayoutVars>
      </dgm:prSet>
      <dgm:spPr/>
      <dgm:t>
        <a:bodyPr/>
        <a:lstStyle/>
        <a:p>
          <a:endParaRPr lang="hr-HR"/>
        </a:p>
      </dgm:t>
    </dgm:pt>
    <dgm:pt modelId="{FA3C2EDB-D082-4ED7-83FA-C9AAB7B93476}" type="pres">
      <dgm:prSet presAssocID="{78AF28BB-6CDD-4FE0-A1D6-412BEB93AF7A}" presName="sp" presStyleCnt="0"/>
      <dgm:spPr/>
      <dgm:t>
        <a:bodyPr/>
        <a:lstStyle/>
        <a:p>
          <a:endParaRPr lang="hr-HR"/>
        </a:p>
      </dgm:t>
    </dgm:pt>
    <dgm:pt modelId="{4751F5FE-E546-4DC2-B3E1-FC99CCCBDAC6}" type="pres">
      <dgm:prSet presAssocID="{6640B6B1-F5E0-4CEA-B11F-26A5DC8D31E1}" presName="linNode" presStyleCnt="0"/>
      <dgm:spPr/>
      <dgm:t>
        <a:bodyPr/>
        <a:lstStyle/>
        <a:p>
          <a:endParaRPr lang="hr-HR"/>
        </a:p>
      </dgm:t>
    </dgm:pt>
    <dgm:pt modelId="{5F3A2A78-51C4-4586-B7A8-D76C171C38C0}" type="pres">
      <dgm:prSet presAssocID="{6640B6B1-F5E0-4CEA-B11F-26A5DC8D31E1}" presName="parentText" presStyleLbl="node1" presStyleIdx="2" presStyleCnt="3" custScaleX="60827" custScaleY="28765" custLinFactNeighborX="-5928">
        <dgm:presLayoutVars>
          <dgm:chMax val="1"/>
          <dgm:bulletEnabled val="1"/>
        </dgm:presLayoutVars>
      </dgm:prSet>
      <dgm:spPr/>
      <dgm:t>
        <a:bodyPr/>
        <a:lstStyle/>
        <a:p>
          <a:endParaRPr lang="hr-HR"/>
        </a:p>
      </dgm:t>
    </dgm:pt>
    <dgm:pt modelId="{B928AA7E-375A-4C45-8A88-770F4CBC7361}" type="pres">
      <dgm:prSet presAssocID="{6640B6B1-F5E0-4CEA-B11F-26A5DC8D31E1}" presName="descendantText" presStyleLbl="alignAccFollowNode1" presStyleIdx="2" presStyleCnt="3" custScaleX="135177" custScaleY="32852" custLinFactNeighborX="-66">
        <dgm:presLayoutVars>
          <dgm:bulletEnabled val="1"/>
        </dgm:presLayoutVars>
      </dgm:prSet>
      <dgm:spPr/>
      <dgm:t>
        <a:bodyPr/>
        <a:lstStyle/>
        <a:p>
          <a:endParaRPr lang="hr-HR"/>
        </a:p>
      </dgm:t>
    </dgm:pt>
  </dgm:ptLst>
  <dgm:cxnLst>
    <dgm:cxn modelId="{583C6A14-E44A-413E-A56B-426611E4E1CC}" type="presOf" srcId="{D9CB4583-9EC7-4EF6-B622-4177E25ED948}" destId="{36AB3B35-AC99-4125-A1D2-5F8CA58200BC}" srcOrd="0" destOrd="0" presId="urn:microsoft.com/office/officeart/2005/8/layout/vList5"/>
    <dgm:cxn modelId="{0C269561-6028-49C9-B99C-F92247BFF9D0}" srcId="{0579A8E7-29E4-4C17-B85C-817313F9EEC7}" destId="{E6F85295-1137-46C7-97A7-9E662AECDB2F}" srcOrd="1" destOrd="0" parTransId="{40024D0F-7973-4986-915B-6163666BF8CF}" sibTransId="{1FAFA617-27A6-4D72-8219-B25B337B4663}"/>
    <dgm:cxn modelId="{13DA147E-9446-4CBD-9B91-E77FB15F5558}" type="presOf" srcId="{0A8DCFA6-1242-4094-8B0A-890695F62324}" destId="{B351961C-9126-4D5C-A8DE-D92D5D02E824}" srcOrd="0" destOrd="0" presId="urn:microsoft.com/office/officeart/2005/8/layout/vList5"/>
    <dgm:cxn modelId="{68F1CE64-82BB-4BFC-81B6-3471DCDD038D}" type="presOf" srcId="{96DA167F-F5F7-4D48-961E-7DB08166078D}" destId="{B928AA7E-375A-4C45-8A88-770F4CBC7361}" srcOrd="0" destOrd="1" presId="urn:microsoft.com/office/officeart/2005/8/layout/vList5"/>
    <dgm:cxn modelId="{C83C382D-E4AA-473F-B9E1-6CC2A6997FD3}" type="presOf" srcId="{CE637804-03D5-46F9-BC26-F07F2A672526}" destId="{336ABEB8-1B95-441E-A7A8-59C5E9C7B1C6}" srcOrd="0" destOrd="0" presId="urn:microsoft.com/office/officeart/2005/8/layout/vList5"/>
    <dgm:cxn modelId="{0C016778-CB42-42EC-86A7-EC5FAA878547}" type="presOf" srcId="{F802BB94-124D-45D0-900F-9621AD300F83}" destId="{4311D74B-2373-40BE-9E03-545181D13CD4}" srcOrd="0" destOrd="3" presId="urn:microsoft.com/office/officeart/2005/8/layout/vList5"/>
    <dgm:cxn modelId="{F2A0ADB5-BEF4-4BB4-8E26-8314166236AB}" type="presOf" srcId="{AE045521-2784-4030-B92E-2920507750AE}" destId="{4311D74B-2373-40BE-9E03-545181D13CD4}" srcOrd="0" destOrd="2" presId="urn:microsoft.com/office/officeart/2005/8/layout/vList5"/>
    <dgm:cxn modelId="{1F303A01-12EE-473A-A8AA-0F8D244CCEF2}" srcId="{0579A8E7-29E4-4C17-B85C-817313F9EEC7}" destId="{AE045521-2784-4030-B92E-2920507750AE}" srcOrd="2" destOrd="0" parTransId="{8F63A3D7-1BB7-4612-BA55-AA91A25E32E4}" sibTransId="{91C71A4A-11DE-40BE-AC26-F5B33A218485}"/>
    <dgm:cxn modelId="{926AFE9F-FA23-48B4-A09F-6919F645A1A1}" type="presOf" srcId="{E6F85295-1137-46C7-97A7-9E662AECDB2F}" destId="{4311D74B-2373-40BE-9E03-545181D13CD4}" srcOrd="0" destOrd="1" presId="urn:microsoft.com/office/officeart/2005/8/layout/vList5"/>
    <dgm:cxn modelId="{13096D12-4DF9-42B8-8124-F7D3F82B0D5F}" type="presOf" srcId="{A899C4F1-6DBB-4F92-9DD1-62B91243E00E}" destId="{4311D74B-2373-40BE-9E03-545181D13CD4}" srcOrd="0" destOrd="4" presId="urn:microsoft.com/office/officeart/2005/8/layout/vList5"/>
    <dgm:cxn modelId="{4C5F784C-A89C-4324-8EAC-07E41C82C43D}" srcId="{0A8DCFA6-1242-4094-8B0A-890695F62324}" destId="{CE637804-03D5-46F9-BC26-F07F2A672526}" srcOrd="0" destOrd="0" parTransId="{FEC45E26-6F5D-42EF-A240-4555567E1A06}" sibTransId="{12B113DC-1FB2-4756-A9F7-FBC98BD115A6}"/>
    <dgm:cxn modelId="{87BE54A0-18C3-46F8-B90D-D924D2B5FFD7}" srcId="{0579A8E7-29E4-4C17-B85C-817313F9EEC7}" destId="{F802BB94-124D-45D0-900F-9621AD300F83}" srcOrd="3" destOrd="0" parTransId="{4D768D83-A887-4059-846D-5AA3C21E12AF}" sibTransId="{98470418-1058-4B1D-9600-410603A77049}"/>
    <dgm:cxn modelId="{83824BCE-D85D-4BC5-AE86-EE8C283C12BB}" srcId="{6640B6B1-F5E0-4CEA-B11F-26A5DC8D31E1}" destId="{96DA167F-F5F7-4D48-961E-7DB08166078D}" srcOrd="1" destOrd="0" parTransId="{4E11A0D9-C131-4728-A45C-65CAB5320AE5}" sibTransId="{807E582F-A1AD-4679-B231-1FC7596D2350}"/>
    <dgm:cxn modelId="{1D40B128-0851-422E-A51D-1673C832469A}" type="presOf" srcId="{F4425DD8-3389-4FB6-A0CC-782BFFD6B639}" destId="{B928AA7E-375A-4C45-8A88-770F4CBC7361}" srcOrd="0" destOrd="0" presId="urn:microsoft.com/office/officeart/2005/8/layout/vList5"/>
    <dgm:cxn modelId="{20DA4116-CF9B-4DF9-B59F-4375C4EC76AA}" srcId="{D9CB4583-9EC7-4EF6-B622-4177E25ED948}" destId="{0579A8E7-29E4-4C17-B85C-817313F9EEC7}" srcOrd="0" destOrd="0" parTransId="{6E1D138E-880E-4824-AA53-B4C6D38E0F05}" sibTransId="{0891D66A-3DBC-469D-91D4-4D0D39DE0853}"/>
    <dgm:cxn modelId="{3B6C4818-2E72-4547-84CF-EF5EA982EA69}" type="presOf" srcId="{D7081EC7-F81F-43B2-8E66-36AF6FE16B0C}" destId="{4311D74B-2373-40BE-9E03-545181D13CD4}" srcOrd="0" destOrd="0" presId="urn:microsoft.com/office/officeart/2005/8/layout/vList5"/>
    <dgm:cxn modelId="{D3AF4997-7760-4DC7-BB3F-83D390BACF82}" srcId="{D9CB4583-9EC7-4EF6-B622-4177E25ED948}" destId="{0A8DCFA6-1242-4094-8B0A-890695F62324}" srcOrd="1" destOrd="0" parTransId="{41FC0546-93EB-4C8E-B5F9-958DB4FDD4BF}" sibTransId="{78AF28BB-6CDD-4FE0-A1D6-412BEB93AF7A}"/>
    <dgm:cxn modelId="{68F3DCC2-73DB-4110-9B47-600E9F18C2A2}" srcId="{0579A8E7-29E4-4C17-B85C-817313F9EEC7}" destId="{D7081EC7-F81F-43B2-8E66-36AF6FE16B0C}" srcOrd="0" destOrd="0" parTransId="{A357717A-8B7E-4A08-9FD0-A2C85FE819A3}" sibTransId="{C5146B42-64F4-4B5B-8B11-55FA8AA4CAD1}"/>
    <dgm:cxn modelId="{DF0DE29F-43C5-4B60-8C8F-FD0627A8B214}" type="presOf" srcId="{0579A8E7-29E4-4C17-B85C-817313F9EEC7}" destId="{0B123CF9-83F2-4426-9596-39736437BBBC}" srcOrd="0" destOrd="0" presId="urn:microsoft.com/office/officeart/2005/8/layout/vList5"/>
    <dgm:cxn modelId="{C5B1FFCB-E412-4C98-980F-6F269EC5312E}" srcId="{6640B6B1-F5E0-4CEA-B11F-26A5DC8D31E1}" destId="{F4425DD8-3389-4FB6-A0CC-782BFFD6B639}" srcOrd="0" destOrd="0" parTransId="{1FF3823B-4542-401C-9E0F-91A7E7CB2790}" sibTransId="{0F882198-6ECE-4F13-ACD2-33726B01E351}"/>
    <dgm:cxn modelId="{41B7AF13-777D-4515-AD1D-B44C57845531}" srcId="{D9CB4583-9EC7-4EF6-B622-4177E25ED948}" destId="{6640B6B1-F5E0-4CEA-B11F-26A5DC8D31E1}" srcOrd="2" destOrd="0" parTransId="{C0C2BD2F-7306-4061-BD76-EFD4663FFFF7}" sibTransId="{07FF483C-B633-4FD6-A07E-82D637631725}"/>
    <dgm:cxn modelId="{B477103D-72FC-43F3-B68A-76D368E1F44F}" srcId="{0579A8E7-29E4-4C17-B85C-817313F9EEC7}" destId="{A899C4F1-6DBB-4F92-9DD1-62B91243E00E}" srcOrd="4" destOrd="0" parTransId="{F3D2047B-2CFB-43E0-BB21-440158A07721}" sibTransId="{BFCF00FC-B19A-47A2-A7B5-209F54EA19B9}"/>
    <dgm:cxn modelId="{BC77E915-F89B-41FF-81DD-E714FD9C2BDB}" type="presOf" srcId="{6640B6B1-F5E0-4CEA-B11F-26A5DC8D31E1}" destId="{5F3A2A78-51C4-4586-B7A8-D76C171C38C0}" srcOrd="0" destOrd="0" presId="urn:microsoft.com/office/officeart/2005/8/layout/vList5"/>
    <dgm:cxn modelId="{A7D8AB23-AEE3-4FD7-9F2A-46FDE2298815}" type="presParOf" srcId="{36AB3B35-AC99-4125-A1D2-5F8CA58200BC}" destId="{3EFF7C0B-002A-4E5C-A6D0-85D25D280B9B}" srcOrd="0" destOrd="0" presId="urn:microsoft.com/office/officeart/2005/8/layout/vList5"/>
    <dgm:cxn modelId="{13F27C7A-DF78-4F07-9726-A0A55075767A}" type="presParOf" srcId="{3EFF7C0B-002A-4E5C-A6D0-85D25D280B9B}" destId="{0B123CF9-83F2-4426-9596-39736437BBBC}" srcOrd="0" destOrd="0" presId="urn:microsoft.com/office/officeart/2005/8/layout/vList5"/>
    <dgm:cxn modelId="{78684CDE-29FB-49E1-85B8-851FBEB1AF40}" type="presParOf" srcId="{3EFF7C0B-002A-4E5C-A6D0-85D25D280B9B}" destId="{4311D74B-2373-40BE-9E03-545181D13CD4}" srcOrd="1" destOrd="0" presId="urn:microsoft.com/office/officeart/2005/8/layout/vList5"/>
    <dgm:cxn modelId="{C2A0CCFF-A82A-4C63-8DB5-4BC0A646D50C}" type="presParOf" srcId="{36AB3B35-AC99-4125-A1D2-5F8CA58200BC}" destId="{FDE82078-021B-4080-BCA7-6D89DB62457C}" srcOrd="1" destOrd="0" presId="urn:microsoft.com/office/officeart/2005/8/layout/vList5"/>
    <dgm:cxn modelId="{1D212B3E-F178-42F1-9883-1275D05387E8}" type="presParOf" srcId="{36AB3B35-AC99-4125-A1D2-5F8CA58200BC}" destId="{8A7DB980-63D4-4637-B541-5A5397807DBE}" srcOrd="2" destOrd="0" presId="urn:microsoft.com/office/officeart/2005/8/layout/vList5"/>
    <dgm:cxn modelId="{78EF2442-BD4A-490F-9F0E-8E8E09374CA7}" type="presParOf" srcId="{8A7DB980-63D4-4637-B541-5A5397807DBE}" destId="{B351961C-9126-4D5C-A8DE-D92D5D02E824}" srcOrd="0" destOrd="0" presId="urn:microsoft.com/office/officeart/2005/8/layout/vList5"/>
    <dgm:cxn modelId="{89EDE99F-08DC-4EFB-8EBC-445850EABF76}" type="presParOf" srcId="{8A7DB980-63D4-4637-B541-5A5397807DBE}" destId="{336ABEB8-1B95-441E-A7A8-59C5E9C7B1C6}" srcOrd="1" destOrd="0" presId="urn:microsoft.com/office/officeart/2005/8/layout/vList5"/>
    <dgm:cxn modelId="{8ED806E1-12CE-4469-90E0-D5830B7089F6}" type="presParOf" srcId="{36AB3B35-AC99-4125-A1D2-5F8CA58200BC}" destId="{FA3C2EDB-D082-4ED7-83FA-C9AAB7B93476}" srcOrd="3" destOrd="0" presId="urn:microsoft.com/office/officeart/2005/8/layout/vList5"/>
    <dgm:cxn modelId="{F5558728-74A9-4BAE-9EEF-FCF59B890640}" type="presParOf" srcId="{36AB3B35-AC99-4125-A1D2-5F8CA58200BC}" destId="{4751F5FE-E546-4DC2-B3E1-FC99CCCBDAC6}" srcOrd="4" destOrd="0" presId="urn:microsoft.com/office/officeart/2005/8/layout/vList5"/>
    <dgm:cxn modelId="{DF4A5118-A533-4E6A-B9B7-51BD026C88AC}" type="presParOf" srcId="{4751F5FE-E546-4DC2-B3E1-FC99CCCBDAC6}" destId="{5F3A2A78-51C4-4586-B7A8-D76C171C38C0}" srcOrd="0" destOrd="0" presId="urn:microsoft.com/office/officeart/2005/8/layout/vList5"/>
    <dgm:cxn modelId="{4064F6F5-41A2-4FFE-8771-221D080FE7E9}" type="presParOf" srcId="{4751F5FE-E546-4DC2-B3E1-FC99CCCBDAC6}" destId="{B928AA7E-375A-4C45-8A88-770F4CBC7361}" srcOrd="1" destOrd="0" presId="urn:microsoft.com/office/officeart/2005/8/layout/vList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9CB4583-9EC7-4EF6-B622-4177E25ED948}" type="doc">
      <dgm:prSet loTypeId="urn:microsoft.com/office/officeart/2005/8/layout/vList5" loCatId="list" qsTypeId="urn:microsoft.com/office/officeart/2005/8/quickstyle/simple4" qsCatId="simple" csTypeId="urn:microsoft.com/office/officeart/2005/8/colors/accent0_3" csCatId="mainScheme" phldr="1"/>
      <dgm:spPr/>
      <dgm:t>
        <a:bodyPr/>
        <a:lstStyle/>
        <a:p>
          <a:endParaRPr lang="hr-HR"/>
        </a:p>
      </dgm:t>
    </dgm:pt>
    <dgm:pt modelId="{0579A8E7-29E4-4C17-B85C-817313F9EEC7}">
      <dgm:prSet phldrT="[Tekst]" custT="1"/>
      <dgm:spPr/>
      <dgm:t>
        <a:bodyPr/>
        <a:lstStyle/>
        <a:p>
          <a:r>
            <a:rPr lang="hr-HR" sz="2000" dirty="0" smtClean="0"/>
            <a:t>Prihvatljive projektne aktivnosti</a:t>
          </a:r>
          <a:endParaRPr lang="hr-HR" sz="2000" dirty="0"/>
        </a:p>
      </dgm:t>
    </dgm:pt>
    <dgm:pt modelId="{6E1D138E-880E-4824-AA53-B4C6D38E0F05}" type="parTrans" cxnId="{20DA4116-CF9B-4DF9-B59F-4375C4EC76AA}">
      <dgm:prSet/>
      <dgm:spPr/>
      <dgm:t>
        <a:bodyPr/>
        <a:lstStyle/>
        <a:p>
          <a:endParaRPr lang="hr-HR"/>
        </a:p>
      </dgm:t>
    </dgm:pt>
    <dgm:pt modelId="{0891D66A-3DBC-469D-91D4-4D0D39DE0853}" type="sibTrans" cxnId="{20DA4116-CF9B-4DF9-B59F-4375C4EC76AA}">
      <dgm:prSet/>
      <dgm:spPr/>
      <dgm:t>
        <a:bodyPr/>
        <a:lstStyle/>
        <a:p>
          <a:endParaRPr lang="hr-HR"/>
        </a:p>
      </dgm:t>
    </dgm:pt>
    <dgm:pt modelId="{D7081EC7-F81F-43B2-8E66-36AF6FE16B0C}">
      <dgm:prSet phldrT="[Tekst]" custT="1"/>
      <dgm:spPr/>
      <dgm:t>
        <a:bodyPr/>
        <a:lstStyle/>
        <a:p>
          <a:pPr>
            <a:lnSpc>
              <a:spcPct val="100000"/>
            </a:lnSpc>
          </a:pPr>
          <a:r>
            <a:rPr lang="hr-HR" sz="1800" dirty="0" smtClean="0"/>
            <a:t>Izgradnja i opremanje isključivo novih bazena, minimalne vodene tlocrtne površine 30m² za vanjske bazene i minimalne vodene tlocrtne površine 20m² za unutarnje bazene, uz uvjet da uz planirani bazen podnositelj zahtjeva mora imati registrirane minimalno 3 sobe (odnosno 6 stalnih kreveta) ili 4 smještajne jedinice (odnosno 12 gostiju) u kampu. Podnositelj zahtjeva mora imati registraciju „Objekta u domaćinstvu” do dana podnošenja prijave, kategorije 3 ili više zvjezdica te podmirene sve obveze za objekte koji imaju registraciju u prethodnom izvještajnom razdoblju</a:t>
          </a:r>
          <a:endParaRPr lang="hr-HR" sz="1800" dirty="0"/>
        </a:p>
      </dgm:t>
    </dgm:pt>
    <dgm:pt modelId="{A357717A-8B7E-4A08-9FD0-A2C85FE819A3}" type="parTrans" cxnId="{68F3DCC2-73DB-4110-9B47-600E9F18C2A2}">
      <dgm:prSet/>
      <dgm:spPr/>
      <dgm:t>
        <a:bodyPr/>
        <a:lstStyle/>
        <a:p>
          <a:endParaRPr lang="hr-HR"/>
        </a:p>
      </dgm:t>
    </dgm:pt>
    <dgm:pt modelId="{C5146B42-64F4-4B5B-8B11-55FA8AA4CAD1}" type="sibTrans" cxnId="{68F3DCC2-73DB-4110-9B47-600E9F18C2A2}">
      <dgm:prSet/>
      <dgm:spPr/>
      <dgm:t>
        <a:bodyPr/>
        <a:lstStyle/>
        <a:p>
          <a:endParaRPr lang="hr-HR"/>
        </a:p>
      </dgm:t>
    </dgm:pt>
    <dgm:pt modelId="{0A8DCFA6-1242-4094-8B0A-890695F62324}">
      <dgm:prSet phldrT="[Tekst]" custT="1"/>
      <dgm:spPr/>
      <dgm:t>
        <a:bodyPr/>
        <a:lstStyle/>
        <a:p>
          <a:r>
            <a:rPr lang="hr-HR" sz="2000" dirty="0" smtClean="0"/>
            <a:t>Subjekti koji mogu podnijeti zahtjev</a:t>
          </a:r>
          <a:endParaRPr lang="hr-HR" sz="2000" dirty="0"/>
        </a:p>
      </dgm:t>
    </dgm:pt>
    <dgm:pt modelId="{41FC0546-93EB-4C8E-B5F9-958DB4FDD4BF}" type="parTrans" cxnId="{D3AF4997-7760-4DC7-BB3F-83D390BACF82}">
      <dgm:prSet/>
      <dgm:spPr/>
      <dgm:t>
        <a:bodyPr/>
        <a:lstStyle/>
        <a:p>
          <a:endParaRPr lang="hr-HR"/>
        </a:p>
      </dgm:t>
    </dgm:pt>
    <dgm:pt modelId="{78AF28BB-6CDD-4FE0-A1D6-412BEB93AF7A}" type="sibTrans" cxnId="{D3AF4997-7760-4DC7-BB3F-83D390BACF82}">
      <dgm:prSet/>
      <dgm:spPr/>
      <dgm:t>
        <a:bodyPr/>
        <a:lstStyle/>
        <a:p>
          <a:endParaRPr lang="hr-HR"/>
        </a:p>
      </dgm:t>
    </dgm:pt>
    <dgm:pt modelId="{CE637804-03D5-46F9-BC26-F07F2A672526}">
      <dgm:prSet phldrT="[Tekst]" custT="1"/>
      <dgm:spPr/>
      <dgm:t>
        <a:bodyPr/>
        <a:lstStyle/>
        <a:p>
          <a:r>
            <a:rPr lang="hr-HR" sz="2000" b="0" dirty="0" smtClean="0"/>
            <a:t>Fizičke osobe – privatni iznajmljivači</a:t>
          </a:r>
          <a:endParaRPr lang="hr-HR" sz="2000" b="0" dirty="0"/>
        </a:p>
      </dgm:t>
    </dgm:pt>
    <dgm:pt modelId="{FEC45E26-6F5D-42EF-A240-4555567E1A06}" type="parTrans" cxnId="{4C5F784C-A89C-4324-8EAC-07E41C82C43D}">
      <dgm:prSet/>
      <dgm:spPr/>
      <dgm:t>
        <a:bodyPr/>
        <a:lstStyle/>
        <a:p>
          <a:endParaRPr lang="hr-HR"/>
        </a:p>
      </dgm:t>
    </dgm:pt>
    <dgm:pt modelId="{12B113DC-1FB2-4756-A9F7-FBC98BD115A6}" type="sibTrans" cxnId="{4C5F784C-A89C-4324-8EAC-07E41C82C43D}">
      <dgm:prSet/>
      <dgm:spPr/>
      <dgm:t>
        <a:bodyPr/>
        <a:lstStyle/>
        <a:p>
          <a:endParaRPr lang="hr-HR"/>
        </a:p>
      </dgm:t>
    </dgm:pt>
    <dgm:pt modelId="{6640B6B1-F5E0-4CEA-B11F-26A5DC8D31E1}">
      <dgm:prSet phldrT="[Tekst]" custT="1"/>
      <dgm:spPr/>
      <dgm:t>
        <a:bodyPr/>
        <a:lstStyle/>
        <a:p>
          <a:r>
            <a:rPr lang="hr-HR" sz="2000" dirty="0" smtClean="0"/>
            <a:t>Iznos potpore</a:t>
          </a:r>
          <a:endParaRPr lang="hr-HR" sz="2000" dirty="0"/>
        </a:p>
      </dgm:t>
    </dgm:pt>
    <dgm:pt modelId="{C0C2BD2F-7306-4061-BD76-EFD4663FFFF7}" type="parTrans" cxnId="{41B7AF13-777D-4515-AD1D-B44C57845531}">
      <dgm:prSet/>
      <dgm:spPr/>
      <dgm:t>
        <a:bodyPr/>
        <a:lstStyle/>
        <a:p>
          <a:endParaRPr lang="hr-HR"/>
        </a:p>
      </dgm:t>
    </dgm:pt>
    <dgm:pt modelId="{07FF483C-B633-4FD6-A07E-82D637631725}" type="sibTrans" cxnId="{41B7AF13-777D-4515-AD1D-B44C57845531}">
      <dgm:prSet/>
      <dgm:spPr/>
      <dgm:t>
        <a:bodyPr/>
        <a:lstStyle/>
        <a:p>
          <a:endParaRPr lang="hr-HR"/>
        </a:p>
      </dgm:t>
    </dgm:pt>
    <dgm:pt modelId="{F4425DD8-3389-4FB6-A0CC-782BFFD6B639}">
      <dgm:prSet phldrT="[Tekst]" custT="1"/>
      <dgm:spPr/>
      <dgm:t>
        <a:bodyPr/>
        <a:lstStyle/>
        <a:p>
          <a:r>
            <a:rPr lang="hr-HR" sz="1900" dirty="0" smtClean="0"/>
            <a:t>Najviši iznos potpore koji se može dodijeliti je </a:t>
          </a:r>
          <a:r>
            <a:rPr lang="hr-HR" sz="1900" b="1" i="0" dirty="0" smtClean="0"/>
            <a:t>40.000 </a:t>
          </a:r>
          <a:r>
            <a:rPr lang="hr-HR" sz="1900" dirty="0" smtClean="0"/>
            <a:t>kuna</a:t>
          </a:r>
          <a:endParaRPr lang="hr-HR" sz="1900" dirty="0"/>
        </a:p>
      </dgm:t>
    </dgm:pt>
    <dgm:pt modelId="{1FF3823B-4542-401C-9E0F-91A7E7CB2790}" type="parTrans" cxnId="{C5B1FFCB-E412-4C98-980F-6F269EC5312E}">
      <dgm:prSet/>
      <dgm:spPr/>
      <dgm:t>
        <a:bodyPr/>
        <a:lstStyle/>
        <a:p>
          <a:endParaRPr lang="hr-HR"/>
        </a:p>
      </dgm:t>
    </dgm:pt>
    <dgm:pt modelId="{0F882198-6ECE-4F13-ACD2-33726B01E351}" type="sibTrans" cxnId="{C5B1FFCB-E412-4C98-980F-6F269EC5312E}">
      <dgm:prSet/>
      <dgm:spPr/>
      <dgm:t>
        <a:bodyPr/>
        <a:lstStyle/>
        <a:p>
          <a:endParaRPr lang="hr-HR"/>
        </a:p>
      </dgm:t>
    </dgm:pt>
    <dgm:pt modelId="{36AB3B35-AC99-4125-A1D2-5F8CA58200BC}" type="pres">
      <dgm:prSet presAssocID="{D9CB4583-9EC7-4EF6-B622-4177E25ED948}" presName="Name0" presStyleCnt="0">
        <dgm:presLayoutVars>
          <dgm:dir/>
          <dgm:animLvl val="lvl"/>
          <dgm:resizeHandles val="exact"/>
        </dgm:presLayoutVars>
      </dgm:prSet>
      <dgm:spPr/>
      <dgm:t>
        <a:bodyPr/>
        <a:lstStyle/>
        <a:p>
          <a:endParaRPr lang="hr-HR"/>
        </a:p>
      </dgm:t>
    </dgm:pt>
    <dgm:pt modelId="{3EFF7C0B-002A-4E5C-A6D0-85D25D280B9B}" type="pres">
      <dgm:prSet presAssocID="{0579A8E7-29E4-4C17-B85C-817313F9EEC7}" presName="linNode" presStyleCnt="0"/>
      <dgm:spPr/>
      <dgm:t>
        <a:bodyPr/>
        <a:lstStyle/>
        <a:p>
          <a:endParaRPr lang="hr-HR"/>
        </a:p>
      </dgm:t>
    </dgm:pt>
    <dgm:pt modelId="{0B123CF9-83F2-4426-9596-39736437BBBC}" type="pres">
      <dgm:prSet presAssocID="{0579A8E7-29E4-4C17-B85C-817313F9EEC7}" presName="parentText" presStyleLbl="node1" presStyleIdx="0" presStyleCnt="3" custScaleX="59572" custScaleY="115143" custLinFactNeighborX="-8" custLinFactNeighborY="5597">
        <dgm:presLayoutVars>
          <dgm:chMax val="1"/>
          <dgm:bulletEnabled val="1"/>
        </dgm:presLayoutVars>
      </dgm:prSet>
      <dgm:spPr/>
      <dgm:t>
        <a:bodyPr/>
        <a:lstStyle/>
        <a:p>
          <a:endParaRPr lang="hr-HR"/>
        </a:p>
      </dgm:t>
    </dgm:pt>
    <dgm:pt modelId="{4311D74B-2373-40BE-9E03-545181D13CD4}" type="pres">
      <dgm:prSet presAssocID="{0579A8E7-29E4-4C17-B85C-817313F9EEC7}" presName="descendantText" presStyleLbl="alignAccFollowNode1" presStyleIdx="0" presStyleCnt="3" custScaleX="135177" custScaleY="139894" custLinFactNeighborX="-66" custLinFactNeighborY="6996">
        <dgm:presLayoutVars>
          <dgm:bulletEnabled val="1"/>
        </dgm:presLayoutVars>
      </dgm:prSet>
      <dgm:spPr/>
      <dgm:t>
        <a:bodyPr/>
        <a:lstStyle/>
        <a:p>
          <a:endParaRPr lang="hr-HR"/>
        </a:p>
      </dgm:t>
    </dgm:pt>
    <dgm:pt modelId="{FDE82078-021B-4080-BCA7-6D89DB62457C}" type="pres">
      <dgm:prSet presAssocID="{0891D66A-3DBC-469D-91D4-4D0D39DE0853}" presName="sp" presStyleCnt="0"/>
      <dgm:spPr/>
      <dgm:t>
        <a:bodyPr/>
        <a:lstStyle/>
        <a:p>
          <a:endParaRPr lang="hr-HR"/>
        </a:p>
      </dgm:t>
    </dgm:pt>
    <dgm:pt modelId="{8A7DB980-63D4-4637-B541-5A5397807DBE}" type="pres">
      <dgm:prSet presAssocID="{0A8DCFA6-1242-4094-8B0A-890695F62324}" presName="linNode" presStyleCnt="0"/>
      <dgm:spPr/>
      <dgm:t>
        <a:bodyPr/>
        <a:lstStyle/>
        <a:p>
          <a:endParaRPr lang="hr-HR"/>
        </a:p>
      </dgm:t>
    </dgm:pt>
    <dgm:pt modelId="{B351961C-9126-4D5C-A8DE-D92D5D02E824}" type="pres">
      <dgm:prSet presAssocID="{0A8DCFA6-1242-4094-8B0A-890695F62324}" presName="parentText" presStyleLbl="node1" presStyleIdx="1" presStyleCnt="3" custScaleX="59572" custScaleY="56936" custLinFactNeighborX="-8" custLinFactNeighborY="3256">
        <dgm:presLayoutVars>
          <dgm:chMax val="1"/>
          <dgm:bulletEnabled val="1"/>
        </dgm:presLayoutVars>
      </dgm:prSet>
      <dgm:spPr/>
      <dgm:t>
        <a:bodyPr/>
        <a:lstStyle/>
        <a:p>
          <a:endParaRPr lang="hr-HR"/>
        </a:p>
      </dgm:t>
    </dgm:pt>
    <dgm:pt modelId="{336ABEB8-1B95-441E-A7A8-59C5E9C7B1C6}" type="pres">
      <dgm:prSet presAssocID="{0A8DCFA6-1242-4094-8B0A-890695F62324}" presName="descendantText" presStyleLbl="alignAccFollowNode1" presStyleIdx="1" presStyleCnt="3" custScaleX="135177" custScaleY="66714" custLinFactNeighborX="-1618" custLinFactNeighborY="4069">
        <dgm:presLayoutVars>
          <dgm:bulletEnabled val="1"/>
        </dgm:presLayoutVars>
      </dgm:prSet>
      <dgm:spPr/>
      <dgm:t>
        <a:bodyPr/>
        <a:lstStyle/>
        <a:p>
          <a:endParaRPr lang="hr-HR"/>
        </a:p>
      </dgm:t>
    </dgm:pt>
    <dgm:pt modelId="{FA3C2EDB-D082-4ED7-83FA-C9AAB7B93476}" type="pres">
      <dgm:prSet presAssocID="{78AF28BB-6CDD-4FE0-A1D6-412BEB93AF7A}" presName="sp" presStyleCnt="0"/>
      <dgm:spPr/>
      <dgm:t>
        <a:bodyPr/>
        <a:lstStyle/>
        <a:p>
          <a:endParaRPr lang="hr-HR"/>
        </a:p>
      </dgm:t>
    </dgm:pt>
    <dgm:pt modelId="{4751F5FE-E546-4DC2-B3E1-FC99CCCBDAC6}" type="pres">
      <dgm:prSet presAssocID="{6640B6B1-F5E0-4CEA-B11F-26A5DC8D31E1}" presName="linNode" presStyleCnt="0"/>
      <dgm:spPr/>
      <dgm:t>
        <a:bodyPr/>
        <a:lstStyle/>
        <a:p>
          <a:endParaRPr lang="hr-HR"/>
        </a:p>
      </dgm:t>
    </dgm:pt>
    <dgm:pt modelId="{5F3A2A78-51C4-4586-B7A8-D76C171C38C0}" type="pres">
      <dgm:prSet presAssocID="{6640B6B1-F5E0-4CEA-B11F-26A5DC8D31E1}" presName="parentText" presStyleLbl="node1" presStyleIdx="2" presStyleCnt="3" custScaleX="59572" custScaleY="28765" custLinFactNeighborX="-5928">
        <dgm:presLayoutVars>
          <dgm:chMax val="1"/>
          <dgm:bulletEnabled val="1"/>
        </dgm:presLayoutVars>
      </dgm:prSet>
      <dgm:spPr/>
      <dgm:t>
        <a:bodyPr/>
        <a:lstStyle/>
        <a:p>
          <a:endParaRPr lang="hr-HR"/>
        </a:p>
      </dgm:t>
    </dgm:pt>
    <dgm:pt modelId="{B928AA7E-375A-4C45-8A88-770F4CBC7361}" type="pres">
      <dgm:prSet presAssocID="{6640B6B1-F5E0-4CEA-B11F-26A5DC8D31E1}" presName="descendantText" presStyleLbl="alignAccFollowNode1" presStyleIdx="2" presStyleCnt="3" custScaleX="135177" custScaleY="32852" custLinFactNeighborX="-66">
        <dgm:presLayoutVars>
          <dgm:bulletEnabled val="1"/>
        </dgm:presLayoutVars>
      </dgm:prSet>
      <dgm:spPr/>
      <dgm:t>
        <a:bodyPr/>
        <a:lstStyle/>
        <a:p>
          <a:endParaRPr lang="hr-HR"/>
        </a:p>
      </dgm:t>
    </dgm:pt>
  </dgm:ptLst>
  <dgm:cxnLst>
    <dgm:cxn modelId="{056D1723-428E-4AEF-949C-ED6EDDB70DF9}" type="presOf" srcId="{F4425DD8-3389-4FB6-A0CC-782BFFD6B639}" destId="{B928AA7E-375A-4C45-8A88-770F4CBC7361}" srcOrd="0" destOrd="0" presId="urn:microsoft.com/office/officeart/2005/8/layout/vList5"/>
    <dgm:cxn modelId="{A53722DB-B38F-449E-9433-F69184B6A062}" type="presOf" srcId="{0579A8E7-29E4-4C17-B85C-817313F9EEC7}" destId="{0B123CF9-83F2-4426-9596-39736437BBBC}" srcOrd="0" destOrd="0" presId="urn:microsoft.com/office/officeart/2005/8/layout/vList5"/>
    <dgm:cxn modelId="{D3AF4997-7760-4DC7-BB3F-83D390BACF82}" srcId="{D9CB4583-9EC7-4EF6-B622-4177E25ED948}" destId="{0A8DCFA6-1242-4094-8B0A-890695F62324}" srcOrd="1" destOrd="0" parTransId="{41FC0546-93EB-4C8E-B5F9-958DB4FDD4BF}" sibTransId="{78AF28BB-6CDD-4FE0-A1D6-412BEB93AF7A}"/>
    <dgm:cxn modelId="{20DA4116-CF9B-4DF9-B59F-4375C4EC76AA}" srcId="{D9CB4583-9EC7-4EF6-B622-4177E25ED948}" destId="{0579A8E7-29E4-4C17-B85C-817313F9EEC7}" srcOrd="0" destOrd="0" parTransId="{6E1D138E-880E-4824-AA53-B4C6D38E0F05}" sibTransId="{0891D66A-3DBC-469D-91D4-4D0D39DE0853}"/>
    <dgm:cxn modelId="{68F3DCC2-73DB-4110-9B47-600E9F18C2A2}" srcId="{0579A8E7-29E4-4C17-B85C-817313F9EEC7}" destId="{D7081EC7-F81F-43B2-8E66-36AF6FE16B0C}" srcOrd="0" destOrd="0" parTransId="{A357717A-8B7E-4A08-9FD0-A2C85FE819A3}" sibTransId="{C5146B42-64F4-4B5B-8B11-55FA8AA4CAD1}"/>
    <dgm:cxn modelId="{4C5F784C-A89C-4324-8EAC-07E41C82C43D}" srcId="{0A8DCFA6-1242-4094-8B0A-890695F62324}" destId="{CE637804-03D5-46F9-BC26-F07F2A672526}" srcOrd="0" destOrd="0" parTransId="{FEC45E26-6F5D-42EF-A240-4555567E1A06}" sibTransId="{12B113DC-1FB2-4756-A9F7-FBC98BD115A6}"/>
    <dgm:cxn modelId="{BD53AC84-89E0-4937-AEEF-46C278B1FBB8}" type="presOf" srcId="{D9CB4583-9EC7-4EF6-B622-4177E25ED948}" destId="{36AB3B35-AC99-4125-A1D2-5F8CA58200BC}" srcOrd="0" destOrd="0" presId="urn:microsoft.com/office/officeart/2005/8/layout/vList5"/>
    <dgm:cxn modelId="{41B7AF13-777D-4515-AD1D-B44C57845531}" srcId="{D9CB4583-9EC7-4EF6-B622-4177E25ED948}" destId="{6640B6B1-F5E0-4CEA-B11F-26A5DC8D31E1}" srcOrd="2" destOrd="0" parTransId="{C0C2BD2F-7306-4061-BD76-EFD4663FFFF7}" sibTransId="{07FF483C-B633-4FD6-A07E-82D637631725}"/>
    <dgm:cxn modelId="{C5B1FFCB-E412-4C98-980F-6F269EC5312E}" srcId="{6640B6B1-F5E0-4CEA-B11F-26A5DC8D31E1}" destId="{F4425DD8-3389-4FB6-A0CC-782BFFD6B639}" srcOrd="0" destOrd="0" parTransId="{1FF3823B-4542-401C-9E0F-91A7E7CB2790}" sibTransId="{0F882198-6ECE-4F13-ACD2-33726B01E351}"/>
    <dgm:cxn modelId="{31CC0DF3-2F89-46ED-83AB-126BC5B73B20}" type="presOf" srcId="{D7081EC7-F81F-43B2-8E66-36AF6FE16B0C}" destId="{4311D74B-2373-40BE-9E03-545181D13CD4}" srcOrd="0" destOrd="0" presId="urn:microsoft.com/office/officeart/2005/8/layout/vList5"/>
    <dgm:cxn modelId="{ECA23552-FB9C-46B2-A1EB-CF80C92F001E}" type="presOf" srcId="{CE637804-03D5-46F9-BC26-F07F2A672526}" destId="{336ABEB8-1B95-441E-A7A8-59C5E9C7B1C6}" srcOrd="0" destOrd="0" presId="urn:microsoft.com/office/officeart/2005/8/layout/vList5"/>
    <dgm:cxn modelId="{3BBE6B36-0ECD-49A2-B1D3-27A94D84DFAF}" type="presOf" srcId="{6640B6B1-F5E0-4CEA-B11F-26A5DC8D31E1}" destId="{5F3A2A78-51C4-4586-B7A8-D76C171C38C0}" srcOrd="0" destOrd="0" presId="urn:microsoft.com/office/officeart/2005/8/layout/vList5"/>
    <dgm:cxn modelId="{3FB99269-5C7B-41F6-BE76-026F1EF53CE5}" type="presOf" srcId="{0A8DCFA6-1242-4094-8B0A-890695F62324}" destId="{B351961C-9126-4D5C-A8DE-D92D5D02E824}" srcOrd="0" destOrd="0" presId="urn:microsoft.com/office/officeart/2005/8/layout/vList5"/>
    <dgm:cxn modelId="{1AE29A44-6C9D-45CE-A132-A652A0D6B7BF}" type="presParOf" srcId="{36AB3B35-AC99-4125-A1D2-5F8CA58200BC}" destId="{3EFF7C0B-002A-4E5C-A6D0-85D25D280B9B}" srcOrd="0" destOrd="0" presId="urn:microsoft.com/office/officeart/2005/8/layout/vList5"/>
    <dgm:cxn modelId="{CAC76603-0C53-4FD5-A122-E1EC84983C19}" type="presParOf" srcId="{3EFF7C0B-002A-4E5C-A6D0-85D25D280B9B}" destId="{0B123CF9-83F2-4426-9596-39736437BBBC}" srcOrd="0" destOrd="0" presId="urn:microsoft.com/office/officeart/2005/8/layout/vList5"/>
    <dgm:cxn modelId="{0D5242ED-7660-4AEF-84AD-4654E0D3C83D}" type="presParOf" srcId="{3EFF7C0B-002A-4E5C-A6D0-85D25D280B9B}" destId="{4311D74B-2373-40BE-9E03-545181D13CD4}" srcOrd="1" destOrd="0" presId="urn:microsoft.com/office/officeart/2005/8/layout/vList5"/>
    <dgm:cxn modelId="{4462A111-FD0C-4AE1-A4E9-5C402637D1C4}" type="presParOf" srcId="{36AB3B35-AC99-4125-A1D2-5F8CA58200BC}" destId="{FDE82078-021B-4080-BCA7-6D89DB62457C}" srcOrd="1" destOrd="0" presId="urn:microsoft.com/office/officeart/2005/8/layout/vList5"/>
    <dgm:cxn modelId="{4BA89019-39DC-416F-9DDE-074CB73C8A81}" type="presParOf" srcId="{36AB3B35-AC99-4125-A1D2-5F8CA58200BC}" destId="{8A7DB980-63D4-4637-B541-5A5397807DBE}" srcOrd="2" destOrd="0" presId="urn:microsoft.com/office/officeart/2005/8/layout/vList5"/>
    <dgm:cxn modelId="{9568C040-8932-47A0-8196-59405BF201ED}" type="presParOf" srcId="{8A7DB980-63D4-4637-B541-5A5397807DBE}" destId="{B351961C-9126-4D5C-A8DE-D92D5D02E824}" srcOrd="0" destOrd="0" presId="urn:microsoft.com/office/officeart/2005/8/layout/vList5"/>
    <dgm:cxn modelId="{D7219F8E-63BF-476A-BB28-04AF18F59986}" type="presParOf" srcId="{8A7DB980-63D4-4637-B541-5A5397807DBE}" destId="{336ABEB8-1B95-441E-A7A8-59C5E9C7B1C6}" srcOrd="1" destOrd="0" presId="urn:microsoft.com/office/officeart/2005/8/layout/vList5"/>
    <dgm:cxn modelId="{9707EDE8-F107-4591-895F-DA05D8199F45}" type="presParOf" srcId="{36AB3B35-AC99-4125-A1D2-5F8CA58200BC}" destId="{FA3C2EDB-D082-4ED7-83FA-C9AAB7B93476}" srcOrd="3" destOrd="0" presId="urn:microsoft.com/office/officeart/2005/8/layout/vList5"/>
    <dgm:cxn modelId="{3AFAE680-671C-438D-952E-9C8E8EFCA995}" type="presParOf" srcId="{36AB3B35-AC99-4125-A1D2-5F8CA58200BC}" destId="{4751F5FE-E546-4DC2-B3E1-FC99CCCBDAC6}" srcOrd="4" destOrd="0" presId="urn:microsoft.com/office/officeart/2005/8/layout/vList5"/>
    <dgm:cxn modelId="{15D3F6C7-48F1-4A10-8981-902D812EC6E0}" type="presParOf" srcId="{4751F5FE-E546-4DC2-B3E1-FC99CCCBDAC6}" destId="{5F3A2A78-51C4-4586-B7A8-D76C171C38C0}" srcOrd="0" destOrd="0" presId="urn:microsoft.com/office/officeart/2005/8/layout/vList5"/>
    <dgm:cxn modelId="{0160D301-4B9C-4B67-B2B4-3D16E24AA148}" type="presParOf" srcId="{4751F5FE-E546-4DC2-B3E1-FC99CCCBDAC6}" destId="{B928AA7E-375A-4C45-8A88-770F4CBC7361}"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9CB4583-9EC7-4EF6-B622-4177E25ED948}" type="doc">
      <dgm:prSet loTypeId="urn:microsoft.com/office/officeart/2005/8/layout/vList5" loCatId="list" qsTypeId="urn:microsoft.com/office/officeart/2005/8/quickstyle/simple4" qsCatId="simple" csTypeId="urn:microsoft.com/office/officeart/2005/8/colors/accent0_3" csCatId="mainScheme" phldr="1"/>
      <dgm:spPr/>
      <dgm:t>
        <a:bodyPr/>
        <a:lstStyle/>
        <a:p>
          <a:endParaRPr lang="hr-HR"/>
        </a:p>
      </dgm:t>
    </dgm:pt>
    <dgm:pt modelId="{0579A8E7-29E4-4C17-B85C-817313F9EEC7}">
      <dgm:prSet phldrT="[Tekst]" custT="1"/>
      <dgm:spPr/>
      <dgm:t>
        <a:bodyPr/>
        <a:lstStyle/>
        <a:p>
          <a:r>
            <a:rPr lang="hr-HR" sz="2000" dirty="0" smtClean="0"/>
            <a:t>Prihvatljive projektne aktivnosti</a:t>
          </a:r>
          <a:endParaRPr lang="hr-HR" sz="2000" dirty="0"/>
        </a:p>
      </dgm:t>
    </dgm:pt>
    <dgm:pt modelId="{6E1D138E-880E-4824-AA53-B4C6D38E0F05}" type="parTrans" cxnId="{20DA4116-CF9B-4DF9-B59F-4375C4EC76AA}">
      <dgm:prSet/>
      <dgm:spPr/>
      <dgm:t>
        <a:bodyPr/>
        <a:lstStyle/>
        <a:p>
          <a:endParaRPr lang="hr-HR"/>
        </a:p>
      </dgm:t>
    </dgm:pt>
    <dgm:pt modelId="{0891D66A-3DBC-469D-91D4-4D0D39DE0853}" type="sibTrans" cxnId="{20DA4116-CF9B-4DF9-B59F-4375C4EC76AA}">
      <dgm:prSet/>
      <dgm:spPr/>
      <dgm:t>
        <a:bodyPr/>
        <a:lstStyle/>
        <a:p>
          <a:endParaRPr lang="hr-HR"/>
        </a:p>
      </dgm:t>
    </dgm:pt>
    <dgm:pt modelId="{D7081EC7-F81F-43B2-8E66-36AF6FE16B0C}">
      <dgm:prSet phldrT="[Tekst]" custT="1"/>
      <dgm:spPr/>
      <dgm:t>
        <a:bodyPr/>
        <a:lstStyle/>
        <a:p>
          <a:r>
            <a:rPr lang="hr-HR" sz="1600" i="0" dirty="0" smtClean="0"/>
            <a:t>ruralni i planinski turizam (aktiviranje planinarskih domova, uređenje i turistička prenamjena napuštenih škola, građevina pučke arhitekture i sličnih objekata koji se mogu preurediti ili prenamijeniti za pružanje usluga posebnih oblika turizma</a:t>
          </a:r>
          <a:endParaRPr lang="hr-HR" sz="1600" dirty="0"/>
        </a:p>
      </dgm:t>
    </dgm:pt>
    <dgm:pt modelId="{A357717A-8B7E-4A08-9FD0-A2C85FE819A3}" type="parTrans" cxnId="{68F3DCC2-73DB-4110-9B47-600E9F18C2A2}">
      <dgm:prSet/>
      <dgm:spPr/>
      <dgm:t>
        <a:bodyPr/>
        <a:lstStyle/>
        <a:p>
          <a:endParaRPr lang="hr-HR"/>
        </a:p>
      </dgm:t>
    </dgm:pt>
    <dgm:pt modelId="{C5146B42-64F4-4B5B-8B11-55FA8AA4CAD1}" type="sibTrans" cxnId="{68F3DCC2-73DB-4110-9B47-600E9F18C2A2}">
      <dgm:prSet/>
      <dgm:spPr/>
      <dgm:t>
        <a:bodyPr/>
        <a:lstStyle/>
        <a:p>
          <a:endParaRPr lang="hr-HR"/>
        </a:p>
      </dgm:t>
    </dgm:pt>
    <dgm:pt modelId="{0A8DCFA6-1242-4094-8B0A-890695F62324}">
      <dgm:prSet phldrT="[Tekst]" custT="1"/>
      <dgm:spPr/>
      <dgm:t>
        <a:bodyPr/>
        <a:lstStyle/>
        <a:p>
          <a:r>
            <a:rPr lang="hr-HR" sz="2000" dirty="0" smtClean="0"/>
            <a:t>Subjekti koji mogu podnijeti zahtjev</a:t>
          </a:r>
          <a:endParaRPr lang="hr-HR" sz="2000" dirty="0"/>
        </a:p>
      </dgm:t>
    </dgm:pt>
    <dgm:pt modelId="{41FC0546-93EB-4C8E-B5F9-958DB4FDD4BF}" type="parTrans" cxnId="{D3AF4997-7760-4DC7-BB3F-83D390BACF82}">
      <dgm:prSet/>
      <dgm:spPr/>
      <dgm:t>
        <a:bodyPr/>
        <a:lstStyle/>
        <a:p>
          <a:endParaRPr lang="hr-HR"/>
        </a:p>
      </dgm:t>
    </dgm:pt>
    <dgm:pt modelId="{78AF28BB-6CDD-4FE0-A1D6-412BEB93AF7A}" type="sibTrans" cxnId="{D3AF4997-7760-4DC7-BB3F-83D390BACF82}">
      <dgm:prSet/>
      <dgm:spPr/>
      <dgm:t>
        <a:bodyPr/>
        <a:lstStyle/>
        <a:p>
          <a:endParaRPr lang="hr-HR"/>
        </a:p>
      </dgm:t>
    </dgm:pt>
    <dgm:pt modelId="{CE637804-03D5-46F9-BC26-F07F2A672526}">
      <dgm:prSet phldrT="[Tekst]" custT="1"/>
      <dgm:spPr/>
      <dgm:t>
        <a:bodyPr/>
        <a:lstStyle/>
        <a:p>
          <a:r>
            <a:rPr lang="hr-HR" sz="2000" i="0" dirty="0" smtClean="0"/>
            <a:t>Trgovačka društva izvan javnog sektora, obrti i zadruge</a:t>
          </a:r>
          <a:br>
            <a:rPr lang="hr-HR" sz="2000" i="0" dirty="0" smtClean="0"/>
          </a:br>
          <a:endParaRPr lang="hr-HR" sz="2000" dirty="0"/>
        </a:p>
      </dgm:t>
    </dgm:pt>
    <dgm:pt modelId="{FEC45E26-6F5D-42EF-A240-4555567E1A06}" type="parTrans" cxnId="{4C5F784C-A89C-4324-8EAC-07E41C82C43D}">
      <dgm:prSet/>
      <dgm:spPr/>
      <dgm:t>
        <a:bodyPr/>
        <a:lstStyle/>
        <a:p>
          <a:endParaRPr lang="hr-HR"/>
        </a:p>
      </dgm:t>
    </dgm:pt>
    <dgm:pt modelId="{12B113DC-1FB2-4756-A9F7-FBC98BD115A6}" type="sibTrans" cxnId="{4C5F784C-A89C-4324-8EAC-07E41C82C43D}">
      <dgm:prSet/>
      <dgm:spPr/>
      <dgm:t>
        <a:bodyPr/>
        <a:lstStyle/>
        <a:p>
          <a:endParaRPr lang="hr-HR"/>
        </a:p>
      </dgm:t>
    </dgm:pt>
    <dgm:pt modelId="{6640B6B1-F5E0-4CEA-B11F-26A5DC8D31E1}">
      <dgm:prSet phldrT="[Tekst]" custT="1"/>
      <dgm:spPr/>
      <dgm:t>
        <a:bodyPr/>
        <a:lstStyle/>
        <a:p>
          <a:r>
            <a:rPr lang="hr-HR" sz="2000" dirty="0" smtClean="0"/>
            <a:t>Iznos potpore</a:t>
          </a:r>
          <a:endParaRPr lang="hr-HR" sz="2000" dirty="0"/>
        </a:p>
      </dgm:t>
    </dgm:pt>
    <dgm:pt modelId="{C0C2BD2F-7306-4061-BD76-EFD4663FFFF7}" type="parTrans" cxnId="{41B7AF13-777D-4515-AD1D-B44C57845531}">
      <dgm:prSet/>
      <dgm:spPr/>
      <dgm:t>
        <a:bodyPr/>
        <a:lstStyle/>
        <a:p>
          <a:endParaRPr lang="hr-HR"/>
        </a:p>
      </dgm:t>
    </dgm:pt>
    <dgm:pt modelId="{07FF483C-B633-4FD6-A07E-82D637631725}" type="sibTrans" cxnId="{41B7AF13-777D-4515-AD1D-B44C57845531}">
      <dgm:prSet/>
      <dgm:spPr/>
      <dgm:t>
        <a:bodyPr/>
        <a:lstStyle/>
        <a:p>
          <a:endParaRPr lang="hr-HR"/>
        </a:p>
      </dgm:t>
    </dgm:pt>
    <dgm:pt modelId="{F4425DD8-3389-4FB6-A0CC-782BFFD6B639}">
      <dgm:prSet phldrT="[Tekst]" custT="1"/>
      <dgm:spPr/>
      <dgm:t>
        <a:bodyPr/>
        <a:lstStyle/>
        <a:p>
          <a:r>
            <a:rPr lang="hr-HR" sz="1900" i="0" dirty="0" smtClean="0"/>
            <a:t>Najniži iznos potpore koji se može dodijeliti je </a:t>
          </a:r>
          <a:r>
            <a:rPr lang="hr-HR" sz="1900" b="1" i="0" dirty="0" smtClean="0"/>
            <a:t>20.000 </a:t>
          </a:r>
          <a:r>
            <a:rPr lang="hr-HR" sz="1900" i="0" dirty="0" smtClean="0"/>
            <a:t>kuna</a:t>
          </a:r>
          <a:endParaRPr lang="hr-HR" sz="1900" dirty="0"/>
        </a:p>
      </dgm:t>
    </dgm:pt>
    <dgm:pt modelId="{1FF3823B-4542-401C-9E0F-91A7E7CB2790}" type="parTrans" cxnId="{C5B1FFCB-E412-4C98-980F-6F269EC5312E}">
      <dgm:prSet/>
      <dgm:spPr/>
      <dgm:t>
        <a:bodyPr/>
        <a:lstStyle/>
        <a:p>
          <a:endParaRPr lang="hr-HR"/>
        </a:p>
      </dgm:t>
    </dgm:pt>
    <dgm:pt modelId="{0F882198-6ECE-4F13-ACD2-33726B01E351}" type="sibTrans" cxnId="{C5B1FFCB-E412-4C98-980F-6F269EC5312E}">
      <dgm:prSet/>
      <dgm:spPr/>
      <dgm:t>
        <a:bodyPr/>
        <a:lstStyle/>
        <a:p>
          <a:endParaRPr lang="hr-HR"/>
        </a:p>
      </dgm:t>
    </dgm:pt>
    <dgm:pt modelId="{07BC24D3-B396-40CF-B2ED-933D9AA56C95}">
      <dgm:prSet phldrT="[Tekst]" custT="1"/>
      <dgm:spPr/>
      <dgm:t>
        <a:bodyPr/>
        <a:lstStyle/>
        <a:p>
          <a:r>
            <a:rPr lang="nn-NO" sz="1600" i="0" dirty="0" smtClean="0"/>
            <a:t>obnova građevina industrijske i druge kulturne baštine</a:t>
          </a:r>
          <a:endParaRPr lang="hr-HR" sz="1600" dirty="0"/>
        </a:p>
      </dgm:t>
    </dgm:pt>
    <dgm:pt modelId="{96940757-5E42-424A-A984-99A3734F9AEC}" type="parTrans" cxnId="{955E57F5-CF88-4B63-A7C5-74AB9C6280DA}">
      <dgm:prSet/>
      <dgm:spPr/>
      <dgm:t>
        <a:bodyPr/>
        <a:lstStyle/>
        <a:p>
          <a:endParaRPr lang="hr-HR"/>
        </a:p>
      </dgm:t>
    </dgm:pt>
    <dgm:pt modelId="{078E2E71-EA57-43A9-A59F-A0E0E86D9CD5}" type="sibTrans" cxnId="{955E57F5-CF88-4B63-A7C5-74AB9C6280DA}">
      <dgm:prSet/>
      <dgm:spPr/>
      <dgm:t>
        <a:bodyPr/>
        <a:lstStyle/>
        <a:p>
          <a:endParaRPr lang="hr-HR"/>
        </a:p>
      </dgm:t>
    </dgm:pt>
    <dgm:pt modelId="{930C2D75-5008-43F1-A040-1AFF2229F80B}">
      <dgm:prSet phldrT="[Tekst]" custT="1"/>
      <dgm:spPr/>
      <dgm:t>
        <a:bodyPr/>
        <a:lstStyle/>
        <a:p>
          <a:r>
            <a:rPr lang="hr-HR" sz="1600" i="0" dirty="0" smtClean="0"/>
            <a:t>ciklo turizam i ulaganja u infrastrukturu za poboljšanje sigurnosti i udobnosti</a:t>
          </a:r>
          <a:endParaRPr lang="hr-HR" sz="1600" dirty="0"/>
        </a:p>
      </dgm:t>
    </dgm:pt>
    <dgm:pt modelId="{A530D527-1BFA-407A-9A3E-E43DBC17609A}" type="parTrans" cxnId="{CD1B8330-9D37-4E6F-94B4-3E68968C25DB}">
      <dgm:prSet/>
      <dgm:spPr/>
      <dgm:t>
        <a:bodyPr/>
        <a:lstStyle/>
        <a:p>
          <a:endParaRPr lang="hr-HR"/>
        </a:p>
      </dgm:t>
    </dgm:pt>
    <dgm:pt modelId="{A551FB33-1977-4699-AE47-49A726EF6FBD}" type="sibTrans" cxnId="{CD1B8330-9D37-4E6F-94B4-3E68968C25DB}">
      <dgm:prSet/>
      <dgm:spPr/>
      <dgm:t>
        <a:bodyPr/>
        <a:lstStyle/>
        <a:p>
          <a:endParaRPr lang="hr-HR"/>
        </a:p>
      </dgm:t>
    </dgm:pt>
    <dgm:pt modelId="{A1262C12-1669-4C03-BDF2-8DD57F41302F}">
      <dgm:prSet phldrT="[Tekst]" custT="1"/>
      <dgm:spPr/>
      <dgm:t>
        <a:bodyPr/>
        <a:lstStyle/>
        <a:p>
          <a:r>
            <a:rPr lang="hr-HR" sz="1600" i="0" dirty="0" smtClean="0"/>
            <a:t>pustolovni i sportsko-rekreativni turizam </a:t>
          </a:r>
          <a:r>
            <a:rPr lang="pl-PL" sz="1600" i="0" dirty="0" smtClean="0"/>
            <a:t>i promotivne aktivnosti za postojeću ponudu</a:t>
          </a:r>
          <a:endParaRPr lang="hr-HR" sz="1600" dirty="0"/>
        </a:p>
      </dgm:t>
    </dgm:pt>
    <dgm:pt modelId="{673F4AF0-5E22-4964-931F-320975CB6FA3}" type="parTrans" cxnId="{4DD51FCC-0238-46F8-A208-C3445308C1C0}">
      <dgm:prSet/>
      <dgm:spPr/>
      <dgm:t>
        <a:bodyPr/>
        <a:lstStyle/>
        <a:p>
          <a:endParaRPr lang="hr-HR"/>
        </a:p>
      </dgm:t>
    </dgm:pt>
    <dgm:pt modelId="{7800DB79-A4D8-42F7-BBDC-6FE6F69B5DFD}" type="sibTrans" cxnId="{4DD51FCC-0238-46F8-A208-C3445308C1C0}">
      <dgm:prSet/>
      <dgm:spPr/>
      <dgm:t>
        <a:bodyPr/>
        <a:lstStyle/>
        <a:p>
          <a:endParaRPr lang="hr-HR"/>
        </a:p>
      </dgm:t>
    </dgm:pt>
    <dgm:pt modelId="{B8539917-1F46-4354-BA23-C32670B3ABF7}">
      <dgm:prSet phldrT="[Tekst]" custT="1"/>
      <dgm:spPr/>
      <dgm:t>
        <a:bodyPr/>
        <a:lstStyle/>
        <a:p>
          <a:r>
            <a:rPr lang="hr-HR" sz="1900" i="0" dirty="0" smtClean="0"/>
            <a:t>Najviši iznos potpore koji se može dodijeliti je </a:t>
          </a:r>
          <a:r>
            <a:rPr lang="hr-HR" sz="1900" b="1" i="0" dirty="0" smtClean="0"/>
            <a:t>250.000 </a:t>
          </a:r>
          <a:r>
            <a:rPr lang="hr-HR" sz="1900" i="0" dirty="0" smtClean="0"/>
            <a:t>kuna</a:t>
          </a:r>
          <a:endParaRPr lang="hr-HR" sz="1900" dirty="0"/>
        </a:p>
      </dgm:t>
    </dgm:pt>
    <dgm:pt modelId="{883A48CA-9E86-4033-99DF-637318C192E5}" type="parTrans" cxnId="{9E37E74C-9F9C-486B-8D31-398778B9739B}">
      <dgm:prSet/>
      <dgm:spPr/>
      <dgm:t>
        <a:bodyPr/>
        <a:lstStyle/>
        <a:p>
          <a:endParaRPr lang="hr-HR"/>
        </a:p>
      </dgm:t>
    </dgm:pt>
    <dgm:pt modelId="{30CACB55-89EA-4458-85AE-1E2039F3EE7F}" type="sibTrans" cxnId="{9E37E74C-9F9C-486B-8D31-398778B9739B}">
      <dgm:prSet/>
      <dgm:spPr/>
      <dgm:t>
        <a:bodyPr/>
        <a:lstStyle/>
        <a:p>
          <a:endParaRPr lang="hr-HR"/>
        </a:p>
      </dgm:t>
    </dgm:pt>
    <dgm:pt modelId="{91FDFA6B-30F0-4253-AE80-0234105801F9}">
      <dgm:prSet phldrT="[Tekst]" custT="1"/>
      <dgm:spPr/>
      <dgm:t>
        <a:bodyPr/>
        <a:lstStyle/>
        <a:p>
          <a:endParaRPr lang="hr-HR" sz="2000" dirty="0"/>
        </a:p>
      </dgm:t>
    </dgm:pt>
    <dgm:pt modelId="{FFDC9A9A-A6CE-4A72-B615-7B6CA86E0944}" type="parTrans" cxnId="{E466C8F3-672E-4B68-81DB-042B54D6ECC6}">
      <dgm:prSet/>
      <dgm:spPr/>
      <dgm:t>
        <a:bodyPr/>
        <a:lstStyle/>
        <a:p>
          <a:endParaRPr lang="hr-HR"/>
        </a:p>
      </dgm:t>
    </dgm:pt>
    <dgm:pt modelId="{A44F72A9-2762-4903-A3A4-87D08BFF5BEC}" type="sibTrans" cxnId="{E466C8F3-672E-4B68-81DB-042B54D6ECC6}">
      <dgm:prSet/>
      <dgm:spPr/>
      <dgm:t>
        <a:bodyPr/>
        <a:lstStyle/>
        <a:p>
          <a:endParaRPr lang="hr-HR"/>
        </a:p>
      </dgm:t>
    </dgm:pt>
    <dgm:pt modelId="{68339057-62C1-49E7-85F9-DDEDF4DFCAB1}">
      <dgm:prSet phldrT="[Tekst]" custT="1"/>
      <dgm:spPr/>
      <dgm:t>
        <a:bodyPr/>
        <a:lstStyle/>
        <a:p>
          <a:r>
            <a:rPr lang="hr-HR" sz="1800" i="0" dirty="0" smtClean="0"/>
            <a:t>kreiranje i provedba paket aranžmana novih turističkih proizvoda za tržište posebnih interesa (aktivni i kreativni turizam, </a:t>
          </a:r>
          <a:r>
            <a:rPr lang="hr-HR" sz="1800" i="0" dirty="0" err="1" smtClean="0"/>
            <a:t>turizam</a:t>
          </a:r>
          <a:r>
            <a:rPr lang="hr-HR" sz="1800" i="0" dirty="0" smtClean="0"/>
            <a:t> hrane i vina, arheološki, botanički, </a:t>
          </a:r>
          <a:r>
            <a:rPr lang="hr-HR" sz="1800" i="0" dirty="0" err="1" smtClean="0"/>
            <a:t>geoturizam</a:t>
          </a:r>
          <a:r>
            <a:rPr lang="hr-HR" sz="1800" i="0" dirty="0" smtClean="0"/>
            <a:t>, promatranje ptica i drugi posebni oblici turizma), vezanih za predsezonu i posezonu jadranske Hrvatske te cjelogodišnju ponudu kontinentalne Hrvatske</a:t>
          </a:r>
          <a:r>
            <a:rPr lang="hr-HR" sz="1900" i="0" dirty="0" smtClean="0"/>
            <a:t/>
          </a:r>
          <a:br>
            <a:rPr lang="hr-HR" sz="1900" i="0" dirty="0" smtClean="0"/>
          </a:br>
          <a:r>
            <a:rPr lang="hr-HR" sz="1900" i="0" dirty="0" smtClean="0"/>
            <a:t/>
          </a:r>
          <a:br>
            <a:rPr lang="hr-HR" sz="1900" i="0" dirty="0" smtClean="0"/>
          </a:br>
          <a:endParaRPr lang="hr-HR" sz="1900" dirty="0"/>
        </a:p>
      </dgm:t>
    </dgm:pt>
    <dgm:pt modelId="{2A7669D7-EB9C-4E27-8F22-7234624D130D}" type="parTrans" cxnId="{25AEAB22-671B-4DE8-A2BC-A24DB5129FB5}">
      <dgm:prSet/>
      <dgm:spPr/>
    </dgm:pt>
    <dgm:pt modelId="{5A5BFD30-048E-4AD7-A524-8FDD30314764}" type="sibTrans" cxnId="{25AEAB22-671B-4DE8-A2BC-A24DB5129FB5}">
      <dgm:prSet/>
      <dgm:spPr/>
    </dgm:pt>
    <dgm:pt modelId="{BD4E3096-7334-4471-9C13-062C733F996B}">
      <dgm:prSet phldrT="[Tekst]" custT="1"/>
      <dgm:spPr/>
      <dgm:t>
        <a:bodyPr/>
        <a:lstStyle/>
        <a:p>
          <a:endParaRPr lang="hr-HR" sz="1600" dirty="0"/>
        </a:p>
      </dgm:t>
    </dgm:pt>
    <dgm:pt modelId="{B7C03309-5C10-4B36-96D8-E4E0A7194E5C}" type="parTrans" cxnId="{3964613C-BF97-4FB2-9686-A9C110BB297F}">
      <dgm:prSet/>
      <dgm:spPr/>
    </dgm:pt>
    <dgm:pt modelId="{23FAFF93-BC7D-430B-B8CE-A0260AED60E5}" type="sibTrans" cxnId="{3964613C-BF97-4FB2-9686-A9C110BB297F}">
      <dgm:prSet/>
      <dgm:spPr/>
    </dgm:pt>
    <dgm:pt modelId="{36AB3B35-AC99-4125-A1D2-5F8CA58200BC}" type="pres">
      <dgm:prSet presAssocID="{D9CB4583-9EC7-4EF6-B622-4177E25ED948}" presName="Name0" presStyleCnt="0">
        <dgm:presLayoutVars>
          <dgm:dir/>
          <dgm:animLvl val="lvl"/>
          <dgm:resizeHandles val="exact"/>
        </dgm:presLayoutVars>
      </dgm:prSet>
      <dgm:spPr/>
      <dgm:t>
        <a:bodyPr/>
        <a:lstStyle/>
        <a:p>
          <a:endParaRPr lang="hr-HR"/>
        </a:p>
      </dgm:t>
    </dgm:pt>
    <dgm:pt modelId="{3EFF7C0B-002A-4E5C-A6D0-85D25D280B9B}" type="pres">
      <dgm:prSet presAssocID="{0579A8E7-29E4-4C17-B85C-817313F9EEC7}" presName="linNode" presStyleCnt="0"/>
      <dgm:spPr/>
      <dgm:t>
        <a:bodyPr/>
        <a:lstStyle/>
        <a:p>
          <a:endParaRPr lang="hr-HR"/>
        </a:p>
      </dgm:t>
    </dgm:pt>
    <dgm:pt modelId="{0B123CF9-83F2-4426-9596-39736437BBBC}" type="pres">
      <dgm:prSet presAssocID="{0579A8E7-29E4-4C17-B85C-817313F9EEC7}" presName="parentText" presStyleLbl="node1" presStyleIdx="0" presStyleCnt="3" custScaleX="59572" custScaleY="115143" custLinFactNeighborX="-8" custLinFactNeighborY="5597">
        <dgm:presLayoutVars>
          <dgm:chMax val="1"/>
          <dgm:bulletEnabled val="1"/>
        </dgm:presLayoutVars>
      </dgm:prSet>
      <dgm:spPr/>
      <dgm:t>
        <a:bodyPr/>
        <a:lstStyle/>
        <a:p>
          <a:endParaRPr lang="hr-HR"/>
        </a:p>
      </dgm:t>
    </dgm:pt>
    <dgm:pt modelId="{4311D74B-2373-40BE-9E03-545181D13CD4}" type="pres">
      <dgm:prSet presAssocID="{0579A8E7-29E4-4C17-B85C-817313F9EEC7}" presName="descendantText" presStyleLbl="alignAccFollowNode1" presStyleIdx="0" presStyleCnt="3" custScaleX="135177" custScaleY="139894" custLinFactNeighborX="-66" custLinFactNeighborY="6996">
        <dgm:presLayoutVars>
          <dgm:bulletEnabled val="1"/>
        </dgm:presLayoutVars>
      </dgm:prSet>
      <dgm:spPr/>
      <dgm:t>
        <a:bodyPr/>
        <a:lstStyle/>
        <a:p>
          <a:endParaRPr lang="hr-HR"/>
        </a:p>
      </dgm:t>
    </dgm:pt>
    <dgm:pt modelId="{FDE82078-021B-4080-BCA7-6D89DB62457C}" type="pres">
      <dgm:prSet presAssocID="{0891D66A-3DBC-469D-91D4-4D0D39DE0853}" presName="sp" presStyleCnt="0"/>
      <dgm:spPr/>
      <dgm:t>
        <a:bodyPr/>
        <a:lstStyle/>
        <a:p>
          <a:endParaRPr lang="hr-HR"/>
        </a:p>
      </dgm:t>
    </dgm:pt>
    <dgm:pt modelId="{8A7DB980-63D4-4637-B541-5A5397807DBE}" type="pres">
      <dgm:prSet presAssocID="{0A8DCFA6-1242-4094-8B0A-890695F62324}" presName="linNode" presStyleCnt="0"/>
      <dgm:spPr/>
      <dgm:t>
        <a:bodyPr/>
        <a:lstStyle/>
        <a:p>
          <a:endParaRPr lang="hr-HR"/>
        </a:p>
      </dgm:t>
    </dgm:pt>
    <dgm:pt modelId="{B351961C-9126-4D5C-A8DE-D92D5D02E824}" type="pres">
      <dgm:prSet presAssocID="{0A8DCFA6-1242-4094-8B0A-890695F62324}" presName="parentText" presStyleLbl="node1" presStyleIdx="1" presStyleCnt="3" custScaleX="59572" custScaleY="49676" custLinFactNeighborX="-8" custLinFactNeighborY="3256">
        <dgm:presLayoutVars>
          <dgm:chMax val="1"/>
          <dgm:bulletEnabled val="1"/>
        </dgm:presLayoutVars>
      </dgm:prSet>
      <dgm:spPr/>
      <dgm:t>
        <a:bodyPr/>
        <a:lstStyle/>
        <a:p>
          <a:endParaRPr lang="hr-HR"/>
        </a:p>
      </dgm:t>
    </dgm:pt>
    <dgm:pt modelId="{336ABEB8-1B95-441E-A7A8-59C5E9C7B1C6}" type="pres">
      <dgm:prSet presAssocID="{0A8DCFA6-1242-4094-8B0A-890695F62324}" presName="descendantText" presStyleLbl="alignAccFollowNode1" presStyleIdx="1" presStyleCnt="3" custScaleX="135177" custScaleY="52996" custLinFactNeighborX="-1618" custLinFactNeighborY="4069">
        <dgm:presLayoutVars>
          <dgm:bulletEnabled val="1"/>
        </dgm:presLayoutVars>
      </dgm:prSet>
      <dgm:spPr/>
      <dgm:t>
        <a:bodyPr/>
        <a:lstStyle/>
        <a:p>
          <a:endParaRPr lang="hr-HR"/>
        </a:p>
      </dgm:t>
    </dgm:pt>
    <dgm:pt modelId="{FA3C2EDB-D082-4ED7-83FA-C9AAB7B93476}" type="pres">
      <dgm:prSet presAssocID="{78AF28BB-6CDD-4FE0-A1D6-412BEB93AF7A}" presName="sp" presStyleCnt="0"/>
      <dgm:spPr/>
      <dgm:t>
        <a:bodyPr/>
        <a:lstStyle/>
        <a:p>
          <a:endParaRPr lang="hr-HR"/>
        </a:p>
      </dgm:t>
    </dgm:pt>
    <dgm:pt modelId="{4751F5FE-E546-4DC2-B3E1-FC99CCCBDAC6}" type="pres">
      <dgm:prSet presAssocID="{6640B6B1-F5E0-4CEA-B11F-26A5DC8D31E1}" presName="linNode" presStyleCnt="0"/>
      <dgm:spPr/>
      <dgm:t>
        <a:bodyPr/>
        <a:lstStyle/>
        <a:p>
          <a:endParaRPr lang="hr-HR"/>
        </a:p>
      </dgm:t>
    </dgm:pt>
    <dgm:pt modelId="{5F3A2A78-51C4-4586-B7A8-D76C171C38C0}" type="pres">
      <dgm:prSet presAssocID="{6640B6B1-F5E0-4CEA-B11F-26A5DC8D31E1}" presName="parentText" presStyleLbl="node1" presStyleIdx="2" presStyleCnt="3" custScaleX="59572" custScaleY="28765" custLinFactNeighborX="-5928">
        <dgm:presLayoutVars>
          <dgm:chMax val="1"/>
          <dgm:bulletEnabled val="1"/>
        </dgm:presLayoutVars>
      </dgm:prSet>
      <dgm:spPr/>
      <dgm:t>
        <a:bodyPr/>
        <a:lstStyle/>
        <a:p>
          <a:endParaRPr lang="hr-HR"/>
        </a:p>
      </dgm:t>
    </dgm:pt>
    <dgm:pt modelId="{B928AA7E-375A-4C45-8A88-770F4CBC7361}" type="pres">
      <dgm:prSet presAssocID="{6640B6B1-F5E0-4CEA-B11F-26A5DC8D31E1}" presName="descendantText" presStyleLbl="alignAccFollowNode1" presStyleIdx="2" presStyleCnt="3" custScaleX="135177" custScaleY="32852" custLinFactNeighborX="-66">
        <dgm:presLayoutVars>
          <dgm:bulletEnabled val="1"/>
        </dgm:presLayoutVars>
      </dgm:prSet>
      <dgm:spPr/>
      <dgm:t>
        <a:bodyPr/>
        <a:lstStyle/>
        <a:p>
          <a:endParaRPr lang="hr-HR"/>
        </a:p>
      </dgm:t>
    </dgm:pt>
  </dgm:ptLst>
  <dgm:cxnLst>
    <dgm:cxn modelId="{9E37E74C-9F9C-486B-8D31-398778B9739B}" srcId="{6640B6B1-F5E0-4CEA-B11F-26A5DC8D31E1}" destId="{B8539917-1F46-4354-BA23-C32670B3ABF7}" srcOrd="1" destOrd="0" parTransId="{883A48CA-9E86-4033-99DF-637318C192E5}" sibTransId="{30CACB55-89EA-4458-85AE-1E2039F3EE7F}"/>
    <dgm:cxn modelId="{93D96E95-9022-4BC0-8A9A-E0ACACBEE569}" type="presOf" srcId="{0579A8E7-29E4-4C17-B85C-817313F9EEC7}" destId="{0B123CF9-83F2-4426-9596-39736437BBBC}" srcOrd="0" destOrd="0" presId="urn:microsoft.com/office/officeart/2005/8/layout/vList5"/>
    <dgm:cxn modelId="{4DD51FCC-0238-46F8-A208-C3445308C1C0}" srcId="{0579A8E7-29E4-4C17-B85C-817313F9EEC7}" destId="{A1262C12-1669-4C03-BDF2-8DD57F41302F}" srcOrd="4" destOrd="0" parTransId="{673F4AF0-5E22-4964-931F-320975CB6FA3}" sibTransId="{7800DB79-A4D8-42F7-BBDC-6FE6F69B5DFD}"/>
    <dgm:cxn modelId="{C0869EC8-D693-4B33-979C-EED5CD87F225}" type="presOf" srcId="{68339057-62C1-49E7-85F9-DDEDF4DFCAB1}" destId="{4311D74B-2373-40BE-9E03-545181D13CD4}" srcOrd="0" destOrd="5" presId="urn:microsoft.com/office/officeart/2005/8/layout/vList5"/>
    <dgm:cxn modelId="{101536E7-61D9-472C-A009-CB3A110D120C}" type="presOf" srcId="{930C2D75-5008-43F1-A040-1AFF2229F80B}" destId="{4311D74B-2373-40BE-9E03-545181D13CD4}" srcOrd="0" destOrd="3" presId="urn:microsoft.com/office/officeart/2005/8/layout/vList5"/>
    <dgm:cxn modelId="{3964613C-BF97-4FB2-9686-A9C110BB297F}" srcId="{0579A8E7-29E4-4C17-B85C-817313F9EEC7}" destId="{BD4E3096-7334-4471-9C13-062C733F996B}" srcOrd="0" destOrd="0" parTransId="{B7C03309-5C10-4B36-96D8-E4E0A7194E5C}" sibTransId="{23FAFF93-BC7D-430B-B8CE-A0260AED60E5}"/>
    <dgm:cxn modelId="{690728B7-7220-4A0E-9154-B6C16B58B71F}" type="presOf" srcId="{0A8DCFA6-1242-4094-8B0A-890695F62324}" destId="{B351961C-9126-4D5C-A8DE-D92D5D02E824}" srcOrd="0" destOrd="0" presId="urn:microsoft.com/office/officeart/2005/8/layout/vList5"/>
    <dgm:cxn modelId="{25AEAB22-671B-4DE8-A2BC-A24DB5129FB5}" srcId="{0579A8E7-29E4-4C17-B85C-817313F9EEC7}" destId="{68339057-62C1-49E7-85F9-DDEDF4DFCAB1}" srcOrd="5" destOrd="0" parTransId="{2A7669D7-EB9C-4E27-8F22-7234624D130D}" sibTransId="{5A5BFD30-048E-4AD7-A524-8FDD30314764}"/>
    <dgm:cxn modelId="{35941E13-AAF8-48F1-9FE8-CEFFCA62510C}" type="presOf" srcId="{91FDFA6B-30F0-4253-AE80-0234105801F9}" destId="{336ABEB8-1B95-441E-A7A8-59C5E9C7B1C6}" srcOrd="0" destOrd="0" presId="urn:microsoft.com/office/officeart/2005/8/layout/vList5"/>
    <dgm:cxn modelId="{E466C8F3-672E-4B68-81DB-042B54D6ECC6}" srcId="{0A8DCFA6-1242-4094-8B0A-890695F62324}" destId="{91FDFA6B-30F0-4253-AE80-0234105801F9}" srcOrd="0" destOrd="0" parTransId="{FFDC9A9A-A6CE-4A72-B615-7B6CA86E0944}" sibTransId="{A44F72A9-2762-4903-A3A4-87D08BFF5BEC}"/>
    <dgm:cxn modelId="{4C5F784C-A89C-4324-8EAC-07E41C82C43D}" srcId="{0A8DCFA6-1242-4094-8B0A-890695F62324}" destId="{CE637804-03D5-46F9-BC26-F07F2A672526}" srcOrd="1" destOrd="0" parTransId="{FEC45E26-6F5D-42EF-A240-4555567E1A06}" sibTransId="{12B113DC-1FB2-4756-A9F7-FBC98BD115A6}"/>
    <dgm:cxn modelId="{7B5CBEED-90E4-48D5-909E-5D015F37DF7B}" type="presOf" srcId="{BD4E3096-7334-4471-9C13-062C733F996B}" destId="{4311D74B-2373-40BE-9E03-545181D13CD4}" srcOrd="0" destOrd="0" presId="urn:microsoft.com/office/officeart/2005/8/layout/vList5"/>
    <dgm:cxn modelId="{20DA4116-CF9B-4DF9-B59F-4375C4EC76AA}" srcId="{D9CB4583-9EC7-4EF6-B622-4177E25ED948}" destId="{0579A8E7-29E4-4C17-B85C-817313F9EEC7}" srcOrd="0" destOrd="0" parTransId="{6E1D138E-880E-4824-AA53-B4C6D38E0F05}" sibTransId="{0891D66A-3DBC-469D-91D4-4D0D39DE0853}"/>
    <dgm:cxn modelId="{955E57F5-CF88-4B63-A7C5-74AB9C6280DA}" srcId="{0579A8E7-29E4-4C17-B85C-817313F9EEC7}" destId="{07BC24D3-B396-40CF-B2ED-933D9AA56C95}" srcOrd="2" destOrd="0" parTransId="{96940757-5E42-424A-A984-99A3734F9AEC}" sibTransId="{078E2E71-EA57-43A9-A59F-A0E0E86D9CD5}"/>
    <dgm:cxn modelId="{D3AF4997-7760-4DC7-BB3F-83D390BACF82}" srcId="{D9CB4583-9EC7-4EF6-B622-4177E25ED948}" destId="{0A8DCFA6-1242-4094-8B0A-890695F62324}" srcOrd="1" destOrd="0" parTransId="{41FC0546-93EB-4C8E-B5F9-958DB4FDD4BF}" sibTransId="{78AF28BB-6CDD-4FE0-A1D6-412BEB93AF7A}"/>
    <dgm:cxn modelId="{68F3DCC2-73DB-4110-9B47-600E9F18C2A2}" srcId="{0579A8E7-29E4-4C17-B85C-817313F9EEC7}" destId="{D7081EC7-F81F-43B2-8E66-36AF6FE16B0C}" srcOrd="1" destOrd="0" parTransId="{A357717A-8B7E-4A08-9FD0-A2C85FE819A3}" sibTransId="{C5146B42-64F4-4B5B-8B11-55FA8AA4CAD1}"/>
    <dgm:cxn modelId="{C5B1FFCB-E412-4C98-980F-6F269EC5312E}" srcId="{6640B6B1-F5E0-4CEA-B11F-26A5DC8D31E1}" destId="{F4425DD8-3389-4FB6-A0CC-782BFFD6B639}" srcOrd="0" destOrd="0" parTransId="{1FF3823B-4542-401C-9E0F-91A7E7CB2790}" sibTransId="{0F882198-6ECE-4F13-ACD2-33726B01E351}"/>
    <dgm:cxn modelId="{333FA6C2-04FA-4FA5-AE91-D14AA9A684A5}" type="presOf" srcId="{6640B6B1-F5E0-4CEA-B11F-26A5DC8D31E1}" destId="{5F3A2A78-51C4-4586-B7A8-D76C171C38C0}" srcOrd="0" destOrd="0" presId="urn:microsoft.com/office/officeart/2005/8/layout/vList5"/>
    <dgm:cxn modelId="{2623AB4D-BD2F-4B1F-9BDA-948D59A52B47}" type="presOf" srcId="{B8539917-1F46-4354-BA23-C32670B3ABF7}" destId="{B928AA7E-375A-4C45-8A88-770F4CBC7361}" srcOrd="0" destOrd="1" presId="urn:microsoft.com/office/officeart/2005/8/layout/vList5"/>
    <dgm:cxn modelId="{2F8EB083-2E22-4E16-8458-AA757083942D}" type="presOf" srcId="{D9CB4583-9EC7-4EF6-B622-4177E25ED948}" destId="{36AB3B35-AC99-4125-A1D2-5F8CA58200BC}" srcOrd="0" destOrd="0" presId="urn:microsoft.com/office/officeart/2005/8/layout/vList5"/>
    <dgm:cxn modelId="{FB99A870-D143-485B-816E-ABF9B4115BCA}" type="presOf" srcId="{A1262C12-1669-4C03-BDF2-8DD57F41302F}" destId="{4311D74B-2373-40BE-9E03-545181D13CD4}" srcOrd="0" destOrd="4" presId="urn:microsoft.com/office/officeart/2005/8/layout/vList5"/>
    <dgm:cxn modelId="{41B7AF13-777D-4515-AD1D-B44C57845531}" srcId="{D9CB4583-9EC7-4EF6-B622-4177E25ED948}" destId="{6640B6B1-F5E0-4CEA-B11F-26A5DC8D31E1}" srcOrd="2" destOrd="0" parTransId="{C0C2BD2F-7306-4061-BD76-EFD4663FFFF7}" sibTransId="{07FF483C-B633-4FD6-A07E-82D637631725}"/>
    <dgm:cxn modelId="{B25B714E-C76F-47A9-BCC8-191117301F77}" type="presOf" srcId="{CE637804-03D5-46F9-BC26-F07F2A672526}" destId="{336ABEB8-1B95-441E-A7A8-59C5E9C7B1C6}" srcOrd="0" destOrd="1" presId="urn:microsoft.com/office/officeart/2005/8/layout/vList5"/>
    <dgm:cxn modelId="{F6CAE539-35B1-4164-8221-768CADF41760}" type="presOf" srcId="{D7081EC7-F81F-43B2-8E66-36AF6FE16B0C}" destId="{4311D74B-2373-40BE-9E03-545181D13CD4}" srcOrd="0" destOrd="1" presId="urn:microsoft.com/office/officeart/2005/8/layout/vList5"/>
    <dgm:cxn modelId="{9784BDA2-102C-4F05-AE3C-EA00D22F15EC}" type="presOf" srcId="{07BC24D3-B396-40CF-B2ED-933D9AA56C95}" destId="{4311D74B-2373-40BE-9E03-545181D13CD4}" srcOrd="0" destOrd="2" presId="urn:microsoft.com/office/officeart/2005/8/layout/vList5"/>
    <dgm:cxn modelId="{4B798B43-D2DA-483D-8138-743B05C80419}" type="presOf" srcId="{F4425DD8-3389-4FB6-A0CC-782BFFD6B639}" destId="{B928AA7E-375A-4C45-8A88-770F4CBC7361}" srcOrd="0" destOrd="0" presId="urn:microsoft.com/office/officeart/2005/8/layout/vList5"/>
    <dgm:cxn modelId="{CD1B8330-9D37-4E6F-94B4-3E68968C25DB}" srcId="{0579A8E7-29E4-4C17-B85C-817313F9EEC7}" destId="{930C2D75-5008-43F1-A040-1AFF2229F80B}" srcOrd="3" destOrd="0" parTransId="{A530D527-1BFA-407A-9A3E-E43DBC17609A}" sibTransId="{A551FB33-1977-4699-AE47-49A726EF6FBD}"/>
    <dgm:cxn modelId="{2ECF0D3F-EE21-4AFA-A95E-386F00BCD235}" type="presParOf" srcId="{36AB3B35-AC99-4125-A1D2-5F8CA58200BC}" destId="{3EFF7C0B-002A-4E5C-A6D0-85D25D280B9B}" srcOrd="0" destOrd="0" presId="urn:microsoft.com/office/officeart/2005/8/layout/vList5"/>
    <dgm:cxn modelId="{0388407F-D795-4282-81A9-5C116C9907C2}" type="presParOf" srcId="{3EFF7C0B-002A-4E5C-A6D0-85D25D280B9B}" destId="{0B123CF9-83F2-4426-9596-39736437BBBC}" srcOrd="0" destOrd="0" presId="urn:microsoft.com/office/officeart/2005/8/layout/vList5"/>
    <dgm:cxn modelId="{192FFB92-4ED7-496A-98D3-983D00EFD01C}" type="presParOf" srcId="{3EFF7C0B-002A-4E5C-A6D0-85D25D280B9B}" destId="{4311D74B-2373-40BE-9E03-545181D13CD4}" srcOrd="1" destOrd="0" presId="urn:microsoft.com/office/officeart/2005/8/layout/vList5"/>
    <dgm:cxn modelId="{492F374C-4531-4D8E-BE13-638C8763607D}" type="presParOf" srcId="{36AB3B35-AC99-4125-A1D2-5F8CA58200BC}" destId="{FDE82078-021B-4080-BCA7-6D89DB62457C}" srcOrd="1" destOrd="0" presId="urn:microsoft.com/office/officeart/2005/8/layout/vList5"/>
    <dgm:cxn modelId="{3EA0983C-00FA-4DD7-BA96-6B9699EE94FA}" type="presParOf" srcId="{36AB3B35-AC99-4125-A1D2-5F8CA58200BC}" destId="{8A7DB980-63D4-4637-B541-5A5397807DBE}" srcOrd="2" destOrd="0" presId="urn:microsoft.com/office/officeart/2005/8/layout/vList5"/>
    <dgm:cxn modelId="{B478F4E8-3128-478C-BBCA-ECA5BC4E4AFD}" type="presParOf" srcId="{8A7DB980-63D4-4637-B541-5A5397807DBE}" destId="{B351961C-9126-4D5C-A8DE-D92D5D02E824}" srcOrd="0" destOrd="0" presId="urn:microsoft.com/office/officeart/2005/8/layout/vList5"/>
    <dgm:cxn modelId="{A4257397-8BAF-4FEB-A022-BE456BD521C5}" type="presParOf" srcId="{8A7DB980-63D4-4637-B541-5A5397807DBE}" destId="{336ABEB8-1B95-441E-A7A8-59C5E9C7B1C6}" srcOrd="1" destOrd="0" presId="urn:microsoft.com/office/officeart/2005/8/layout/vList5"/>
    <dgm:cxn modelId="{7C7B2D65-9228-45FC-841C-99E5A4D1A977}" type="presParOf" srcId="{36AB3B35-AC99-4125-A1D2-5F8CA58200BC}" destId="{FA3C2EDB-D082-4ED7-83FA-C9AAB7B93476}" srcOrd="3" destOrd="0" presId="urn:microsoft.com/office/officeart/2005/8/layout/vList5"/>
    <dgm:cxn modelId="{783E3E27-ADEA-411B-BA1C-871BC6919790}" type="presParOf" srcId="{36AB3B35-AC99-4125-A1D2-5F8CA58200BC}" destId="{4751F5FE-E546-4DC2-B3E1-FC99CCCBDAC6}" srcOrd="4" destOrd="0" presId="urn:microsoft.com/office/officeart/2005/8/layout/vList5"/>
    <dgm:cxn modelId="{4E4DD68E-7E19-493F-A0B6-795C2E96EF78}" type="presParOf" srcId="{4751F5FE-E546-4DC2-B3E1-FC99CCCBDAC6}" destId="{5F3A2A78-51C4-4586-B7A8-D76C171C38C0}" srcOrd="0" destOrd="0" presId="urn:microsoft.com/office/officeart/2005/8/layout/vList5"/>
    <dgm:cxn modelId="{63388C9B-8E9E-4133-BB38-0A4415A23A27}" type="presParOf" srcId="{4751F5FE-E546-4DC2-B3E1-FC99CCCBDAC6}" destId="{B928AA7E-375A-4C45-8A88-770F4CBC7361}"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9CB4583-9EC7-4EF6-B622-4177E25ED948}" type="doc">
      <dgm:prSet loTypeId="urn:microsoft.com/office/officeart/2005/8/layout/vList5" loCatId="list" qsTypeId="urn:microsoft.com/office/officeart/2005/8/quickstyle/simple4" qsCatId="simple" csTypeId="urn:microsoft.com/office/officeart/2005/8/colors/accent0_3" csCatId="mainScheme" phldr="1"/>
      <dgm:spPr/>
      <dgm:t>
        <a:bodyPr/>
        <a:lstStyle/>
        <a:p>
          <a:endParaRPr lang="hr-HR"/>
        </a:p>
      </dgm:t>
    </dgm:pt>
    <dgm:pt modelId="{0579A8E7-29E4-4C17-B85C-817313F9EEC7}">
      <dgm:prSet phldrT="[Tekst]" custT="1"/>
      <dgm:spPr/>
      <dgm:t>
        <a:bodyPr/>
        <a:lstStyle/>
        <a:p>
          <a:pPr algn="ctr"/>
          <a:r>
            <a:rPr lang="hr-HR" sz="2000" dirty="0" smtClean="0"/>
            <a:t>Prihvatljive projektne aktivnosti</a:t>
          </a:r>
          <a:endParaRPr lang="hr-HR" sz="2000" dirty="0"/>
        </a:p>
      </dgm:t>
    </dgm:pt>
    <dgm:pt modelId="{6E1D138E-880E-4824-AA53-B4C6D38E0F05}" type="parTrans" cxnId="{20DA4116-CF9B-4DF9-B59F-4375C4EC76AA}">
      <dgm:prSet/>
      <dgm:spPr/>
      <dgm:t>
        <a:bodyPr/>
        <a:lstStyle/>
        <a:p>
          <a:pPr algn="l"/>
          <a:endParaRPr lang="hr-HR"/>
        </a:p>
      </dgm:t>
    </dgm:pt>
    <dgm:pt modelId="{0891D66A-3DBC-469D-91D4-4D0D39DE0853}" type="sibTrans" cxnId="{20DA4116-CF9B-4DF9-B59F-4375C4EC76AA}">
      <dgm:prSet/>
      <dgm:spPr/>
      <dgm:t>
        <a:bodyPr/>
        <a:lstStyle/>
        <a:p>
          <a:pPr algn="l"/>
          <a:endParaRPr lang="hr-HR"/>
        </a:p>
      </dgm:t>
    </dgm:pt>
    <dgm:pt modelId="{0A8DCFA6-1242-4094-8B0A-890695F62324}">
      <dgm:prSet phldrT="[Tekst]" custT="1"/>
      <dgm:spPr/>
      <dgm:t>
        <a:bodyPr/>
        <a:lstStyle/>
        <a:p>
          <a:pPr algn="ctr"/>
          <a:r>
            <a:rPr lang="hr-HR" sz="2000" dirty="0" smtClean="0"/>
            <a:t>Subjekti koji mogu podnijeti zahtjev</a:t>
          </a:r>
          <a:endParaRPr lang="hr-HR" sz="2000" dirty="0"/>
        </a:p>
      </dgm:t>
    </dgm:pt>
    <dgm:pt modelId="{41FC0546-93EB-4C8E-B5F9-958DB4FDD4BF}" type="parTrans" cxnId="{D3AF4997-7760-4DC7-BB3F-83D390BACF82}">
      <dgm:prSet/>
      <dgm:spPr/>
      <dgm:t>
        <a:bodyPr/>
        <a:lstStyle/>
        <a:p>
          <a:pPr algn="l"/>
          <a:endParaRPr lang="hr-HR"/>
        </a:p>
      </dgm:t>
    </dgm:pt>
    <dgm:pt modelId="{78AF28BB-6CDD-4FE0-A1D6-412BEB93AF7A}" type="sibTrans" cxnId="{D3AF4997-7760-4DC7-BB3F-83D390BACF82}">
      <dgm:prSet/>
      <dgm:spPr/>
      <dgm:t>
        <a:bodyPr/>
        <a:lstStyle/>
        <a:p>
          <a:pPr algn="l"/>
          <a:endParaRPr lang="hr-HR"/>
        </a:p>
      </dgm:t>
    </dgm:pt>
    <dgm:pt modelId="{CE637804-03D5-46F9-BC26-F07F2A672526}">
      <dgm:prSet phldrT="[Tekst]" custT="1"/>
      <dgm:spPr/>
      <dgm:t>
        <a:bodyPr/>
        <a:lstStyle/>
        <a:p>
          <a:pPr algn="l"/>
          <a:r>
            <a:rPr lang="hr-HR" sz="2000" i="0" dirty="0" smtClean="0"/>
            <a:t>Trgovačka društva izvan javnog sektora, obrti i zadruge</a:t>
          </a:r>
          <a:r>
            <a:rPr lang="hr-HR" sz="1900" i="0" dirty="0" smtClean="0"/>
            <a:t/>
          </a:r>
          <a:br>
            <a:rPr lang="hr-HR" sz="1900" i="0" dirty="0" smtClean="0"/>
          </a:br>
          <a:endParaRPr lang="hr-HR" sz="1900" dirty="0"/>
        </a:p>
      </dgm:t>
    </dgm:pt>
    <dgm:pt modelId="{FEC45E26-6F5D-42EF-A240-4555567E1A06}" type="parTrans" cxnId="{4C5F784C-A89C-4324-8EAC-07E41C82C43D}">
      <dgm:prSet/>
      <dgm:spPr/>
      <dgm:t>
        <a:bodyPr/>
        <a:lstStyle/>
        <a:p>
          <a:pPr algn="l"/>
          <a:endParaRPr lang="hr-HR"/>
        </a:p>
      </dgm:t>
    </dgm:pt>
    <dgm:pt modelId="{12B113DC-1FB2-4756-A9F7-FBC98BD115A6}" type="sibTrans" cxnId="{4C5F784C-A89C-4324-8EAC-07E41C82C43D}">
      <dgm:prSet/>
      <dgm:spPr/>
      <dgm:t>
        <a:bodyPr/>
        <a:lstStyle/>
        <a:p>
          <a:pPr algn="l"/>
          <a:endParaRPr lang="hr-HR"/>
        </a:p>
      </dgm:t>
    </dgm:pt>
    <dgm:pt modelId="{6640B6B1-F5E0-4CEA-B11F-26A5DC8D31E1}">
      <dgm:prSet phldrT="[Tekst]" custT="1"/>
      <dgm:spPr/>
      <dgm:t>
        <a:bodyPr/>
        <a:lstStyle/>
        <a:p>
          <a:pPr algn="ctr"/>
          <a:r>
            <a:rPr lang="hr-HR" sz="2000" dirty="0" smtClean="0"/>
            <a:t>Iznos potpore</a:t>
          </a:r>
          <a:endParaRPr lang="hr-HR" sz="2000" dirty="0"/>
        </a:p>
      </dgm:t>
    </dgm:pt>
    <dgm:pt modelId="{C0C2BD2F-7306-4061-BD76-EFD4663FFFF7}" type="parTrans" cxnId="{41B7AF13-777D-4515-AD1D-B44C57845531}">
      <dgm:prSet/>
      <dgm:spPr/>
      <dgm:t>
        <a:bodyPr/>
        <a:lstStyle/>
        <a:p>
          <a:pPr algn="l"/>
          <a:endParaRPr lang="hr-HR"/>
        </a:p>
      </dgm:t>
    </dgm:pt>
    <dgm:pt modelId="{07FF483C-B633-4FD6-A07E-82D637631725}" type="sibTrans" cxnId="{41B7AF13-777D-4515-AD1D-B44C57845531}">
      <dgm:prSet/>
      <dgm:spPr/>
      <dgm:t>
        <a:bodyPr/>
        <a:lstStyle/>
        <a:p>
          <a:pPr algn="l"/>
          <a:endParaRPr lang="hr-HR"/>
        </a:p>
      </dgm:t>
    </dgm:pt>
    <dgm:pt modelId="{F4425DD8-3389-4FB6-A0CC-782BFFD6B639}">
      <dgm:prSet phldrT="[Tekst]" custT="1"/>
      <dgm:spPr/>
      <dgm:t>
        <a:bodyPr/>
        <a:lstStyle/>
        <a:p>
          <a:pPr algn="l"/>
          <a:r>
            <a:rPr lang="hr-HR" sz="1900" i="0" dirty="0" smtClean="0"/>
            <a:t>Najviši iznos potpore koji se može dodijeliti je </a:t>
          </a:r>
          <a:r>
            <a:rPr lang="hr-HR" sz="1900" b="1" i="0" dirty="0" smtClean="0"/>
            <a:t>25.000 </a:t>
          </a:r>
          <a:r>
            <a:rPr lang="hr-HR" sz="1900" i="0" dirty="0" smtClean="0"/>
            <a:t>kuna</a:t>
          </a:r>
          <a:endParaRPr lang="hr-HR" sz="1900" dirty="0"/>
        </a:p>
      </dgm:t>
    </dgm:pt>
    <dgm:pt modelId="{1FF3823B-4542-401C-9E0F-91A7E7CB2790}" type="parTrans" cxnId="{C5B1FFCB-E412-4C98-980F-6F269EC5312E}">
      <dgm:prSet/>
      <dgm:spPr/>
      <dgm:t>
        <a:bodyPr/>
        <a:lstStyle/>
        <a:p>
          <a:pPr algn="l"/>
          <a:endParaRPr lang="hr-HR"/>
        </a:p>
      </dgm:t>
    </dgm:pt>
    <dgm:pt modelId="{0F882198-6ECE-4F13-ACD2-33726B01E351}" type="sibTrans" cxnId="{C5B1FFCB-E412-4C98-980F-6F269EC5312E}">
      <dgm:prSet/>
      <dgm:spPr/>
      <dgm:t>
        <a:bodyPr/>
        <a:lstStyle/>
        <a:p>
          <a:pPr algn="l"/>
          <a:endParaRPr lang="hr-HR"/>
        </a:p>
      </dgm:t>
    </dgm:pt>
    <dgm:pt modelId="{EF5F367D-1CE5-4220-9ED4-751B52E49ACC}">
      <dgm:prSet phldrT="[Tekst]" custT="1"/>
      <dgm:spPr/>
      <dgm:t>
        <a:bodyPr/>
        <a:lstStyle/>
        <a:p>
          <a:pPr algn="l"/>
          <a:r>
            <a:rPr lang="hr-HR" sz="1800" i="0" dirty="0" smtClean="0"/>
            <a:t>provođenje programa javno dostupne defibrilacije u ugostiteljskim</a:t>
          </a:r>
          <a:br>
            <a:rPr lang="hr-HR" sz="1800" i="0" dirty="0" smtClean="0"/>
          </a:br>
          <a:r>
            <a:rPr lang="hr-HR" sz="1800" i="0" dirty="0" smtClean="0"/>
            <a:t>objektima (prioritetno: hoteli, kampovi i marine) što uključuje: opremanje ugostiteljskih objekata s automatskim vanjskim defibrilatorima (AED) – medicinskim uređajima za spašavanje i oživljavanje, uz obveznu edukaciju djelatnika sukladno Pravilniku o provođenju programa javno dostupne defibrilacije. (NN 120/13, članak 6.). Prednost imaju ugostiteljski objekti na otocima i drugim dijelovima Republike Hrvatske koji u blizini nemaju zdravstvenih ustanova.</a:t>
          </a:r>
          <a:r>
            <a:rPr lang="hr-HR" sz="1900" i="0" dirty="0" smtClean="0"/>
            <a:t/>
          </a:r>
          <a:br>
            <a:rPr lang="hr-HR" sz="1900" i="0" dirty="0" smtClean="0"/>
          </a:br>
          <a:r>
            <a:rPr lang="hr-HR" sz="1900" i="0" dirty="0" smtClean="0"/>
            <a:t/>
          </a:r>
          <a:br>
            <a:rPr lang="hr-HR" sz="1900" i="0" dirty="0" smtClean="0"/>
          </a:br>
          <a:endParaRPr lang="hr-HR" sz="1900" dirty="0"/>
        </a:p>
      </dgm:t>
    </dgm:pt>
    <dgm:pt modelId="{284796D2-5DD9-4F4E-AC37-57D246296F03}" type="parTrans" cxnId="{15A46562-D376-4AC0-A09F-409941D3B7FD}">
      <dgm:prSet/>
      <dgm:spPr/>
      <dgm:t>
        <a:bodyPr/>
        <a:lstStyle/>
        <a:p>
          <a:pPr algn="l"/>
          <a:endParaRPr lang="hr-HR"/>
        </a:p>
      </dgm:t>
    </dgm:pt>
    <dgm:pt modelId="{A6F54736-C801-44C9-96A6-397A5614A365}" type="sibTrans" cxnId="{15A46562-D376-4AC0-A09F-409941D3B7FD}">
      <dgm:prSet/>
      <dgm:spPr/>
      <dgm:t>
        <a:bodyPr/>
        <a:lstStyle/>
        <a:p>
          <a:pPr algn="l"/>
          <a:endParaRPr lang="hr-HR"/>
        </a:p>
      </dgm:t>
    </dgm:pt>
    <dgm:pt modelId="{88C34F11-1268-42C5-A841-55BBFE528166}">
      <dgm:prSet phldrT="[Tekst]" custT="1"/>
      <dgm:spPr/>
      <dgm:t>
        <a:bodyPr/>
        <a:lstStyle/>
        <a:p>
          <a:pPr algn="l"/>
          <a:endParaRPr lang="hr-HR" sz="1900" dirty="0"/>
        </a:p>
      </dgm:t>
    </dgm:pt>
    <dgm:pt modelId="{C49AB632-F5EC-44DD-A1FE-1E3504CF9D33}" type="parTrans" cxnId="{87C5E125-44E3-42E1-B6A9-77E087097D54}">
      <dgm:prSet/>
      <dgm:spPr/>
      <dgm:t>
        <a:bodyPr/>
        <a:lstStyle/>
        <a:p>
          <a:pPr algn="l"/>
          <a:endParaRPr lang="hr-HR"/>
        </a:p>
      </dgm:t>
    </dgm:pt>
    <dgm:pt modelId="{019CC1E2-128B-4082-916F-D1133342A0FC}" type="sibTrans" cxnId="{87C5E125-44E3-42E1-B6A9-77E087097D54}">
      <dgm:prSet/>
      <dgm:spPr/>
      <dgm:t>
        <a:bodyPr/>
        <a:lstStyle/>
        <a:p>
          <a:pPr algn="l"/>
          <a:endParaRPr lang="hr-HR"/>
        </a:p>
      </dgm:t>
    </dgm:pt>
    <dgm:pt modelId="{024DDC61-D896-495D-BEC0-26505E2AB6A9}">
      <dgm:prSet phldrT="[Tekst]" custT="1"/>
      <dgm:spPr/>
      <dgm:t>
        <a:bodyPr/>
        <a:lstStyle/>
        <a:p>
          <a:pPr algn="l"/>
          <a:endParaRPr lang="hr-HR" sz="1900" dirty="0"/>
        </a:p>
      </dgm:t>
    </dgm:pt>
    <dgm:pt modelId="{538E4EB4-E750-4F4A-806B-5BDF42AF767C}" type="parTrans" cxnId="{00B066BC-DC58-4CFA-A177-96899DEA575C}">
      <dgm:prSet/>
      <dgm:spPr/>
    </dgm:pt>
    <dgm:pt modelId="{CD442695-3A24-447E-B0F7-18A786E84330}" type="sibTrans" cxnId="{00B066BC-DC58-4CFA-A177-96899DEA575C}">
      <dgm:prSet/>
      <dgm:spPr/>
    </dgm:pt>
    <dgm:pt modelId="{1BAD7703-228D-487A-A794-DA8D3A6E1646}">
      <dgm:prSet phldrT="[Tekst]" custT="1"/>
      <dgm:spPr/>
      <dgm:t>
        <a:bodyPr/>
        <a:lstStyle/>
        <a:p>
          <a:pPr algn="l"/>
          <a:endParaRPr lang="hr-HR" sz="1900" dirty="0"/>
        </a:p>
      </dgm:t>
    </dgm:pt>
    <dgm:pt modelId="{69DD85F8-961A-442F-90AC-1DB980D8B3B2}" type="parTrans" cxnId="{43D58E2B-67DF-405B-8A14-B333FE6B0C49}">
      <dgm:prSet/>
      <dgm:spPr/>
    </dgm:pt>
    <dgm:pt modelId="{937DE47A-1676-4F2E-856A-94433919CF15}" type="sibTrans" cxnId="{43D58E2B-67DF-405B-8A14-B333FE6B0C49}">
      <dgm:prSet/>
      <dgm:spPr/>
    </dgm:pt>
    <dgm:pt modelId="{36AB3B35-AC99-4125-A1D2-5F8CA58200BC}" type="pres">
      <dgm:prSet presAssocID="{D9CB4583-9EC7-4EF6-B622-4177E25ED948}" presName="Name0" presStyleCnt="0">
        <dgm:presLayoutVars>
          <dgm:dir/>
          <dgm:animLvl val="lvl"/>
          <dgm:resizeHandles val="exact"/>
        </dgm:presLayoutVars>
      </dgm:prSet>
      <dgm:spPr/>
      <dgm:t>
        <a:bodyPr/>
        <a:lstStyle/>
        <a:p>
          <a:endParaRPr lang="hr-HR"/>
        </a:p>
      </dgm:t>
    </dgm:pt>
    <dgm:pt modelId="{3EFF7C0B-002A-4E5C-A6D0-85D25D280B9B}" type="pres">
      <dgm:prSet presAssocID="{0579A8E7-29E4-4C17-B85C-817313F9EEC7}" presName="linNode" presStyleCnt="0"/>
      <dgm:spPr/>
      <dgm:t>
        <a:bodyPr/>
        <a:lstStyle/>
        <a:p>
          <a:endParaRPr lang="hr-HR"/>
        </a:p>
      </dgm:t>
    </dgm:pt>
    <dgm:pt modelId="{0B123CF9-83F2-4426-9596-39736437BBBC}" type="pres">
      <dgm:prSet presAssocID="{0579A8E7-29E4-4C17-B85C-817313F9EEC7}" presName="parentText" presStyleLbl="node1" presStyleIdx="0" presStyleCnt="3" custScaleX="74659" custScaleY="115143" custLinFactNeighborX="-8" custLinFactNeighborY="7400">
        <dgm:presLayoutVars>
          <dgm:chMax val="1"/>
          <dgm:bulletEnabled val="1"/>
        </dgm:presLayoutVars>
      </dgm:prSet>
      <dgm:spPr/>
      <dgm:t>
        <a:bodyPr/>
        <a:lstStyle/>
        <a:p>
          <a:endParaRPr lang="hr-HR"/>
        </a:p>
      </dgm:t>
    </dgm:pt>
    <dgm:pt modelId="{4311D74B-2373-40BE-9E03-545181D13CD4}" type="pres">
      <dgm:prSet presAssocID="{0579A8E7-29E4-4C17-B85C-817313F9EEC7}" presName="descendantText" presStyleLbl="alignAccFollowNode1" presStyleIdx="0" presStyleCnt="3" custScaleX="135177" custScaleY="130966" custLinFactNeighborX="-66" custLinFactNeighborY="6996">
        <dgm:presLayoutVars>
          <dgm:bulletEnabled val="1"/>
        </dgm:presLayoutVars>
      </dgm:prSet>
      <dgm:spPr/>
      <dgm:t>
        <a:bodyPr/>
        <a:lstStyle/>
        <a:p>
          <a:endParaRPr lang="hr-HR"/>
        </a:p>
      </dgm:t>
    </dgm:pt>
    <dgm:pt modelId="{FDE82078-021B-4080-BCA7-6D89DB62457C}" type="pres">
      <dgm:prSet presAssocID="{0891D66A-3DBC-469D-91D4-4D0D39DE0853}" presName="sp" presStyleCnt="0"/>
      <dgm:spPr/>
      <dgm:t>
        <a:bodyPr/>
        <a:lstStyle/>
        <a:p>
          <a:endParaRPr lang="hr-HR"/>
        </a:p>
      </dgm:t>
    </dgm:pt>
    <dgm:pt modelId="{8A7DB980-63D4-4637-B541-5A5397807DBE}" type="pres">
      <dgm:prSet presAssocID="{0A8DCFA6-1242-4094-8B0A-890695F62324}" presName="linNode" presStyleCnt="0"/>
      <dgm:spPr/>
      <dgm:t>
        <a:bodyPr/>
        <a:lstStyle/>
        <a:p>
          <a:endParaRPr lang="hr-HR"/>
        </a:p>
      </dgm:t>
    </dgm:pt>
    <dgm:pt modelId="{B351961C-9126-4D5C-A8DE-D92D5D02E824}" type="pres">
      <dgm:prSet presAssocID="{0A8DCFA6-1242-4094-8B0A-890695F62324}" presName="parentText" presStyleLbl="node1" presStyleIdx="1" presStyleCnt="3" custScaleX="74659" custScaleY="51404" custLinFactNeighborX="189" custLinFactNeighborY="3287">
        <dgm:presLayoutVars>
          <dgm:chMax val="1"/>
          <dgm:bulletEnabled val="1"/>
        </dgm:presLayoutVars>
      </dgm:prSet>
      <dgm:spPr/>
      <dgm:t>
        <a:bodyPr/>
        <a:lstStyle/>
        <a:p>
          <a:endParaRPr lang="hr-HR"/>
        </a:p>
      </dgm:t>
    </dgm:pt>
    <dgm:pt modelId="{336ABEB8-1B95-441E-A7A8-59C5E9C7B1C6}" type="pres">
      <dgm:prSet presAssocID="{0A8DCFA6-1242-4094-8B0A-890695F62324}" presName="descendantText" presStyleLbl="alignAccFollowNode1" presStyleIdx="1" presStyleCnt="3" custScaleX="135177" custScaleY="56965" custLinFactNeighborX="-1618" custLinFactNeighborY="4069">
        <dgm:presLayoutVars>
          <dgm:bulletEnabled val="1"/>
        </dgm:presLayoutVars>
      </dgm:prSet>
      <dgm:spPr/>
      <dgm:t>
        <a:bodyPr/>
        <a:lstStyle/>
        <a:p>
          <a:endParaRPr lang="hr-HR"/>
        </a:p>
      </dgm:t>
    </dgm:pt>
    <dgm:pt modelId="{FA3C2EDB-D082-4ED7-83FA-C9AAB7B93476}" type="pres">
      <dgm:prSet presAssocID="{78AF28BB-6CDD-4FE0-A1D6-412BEB93AF7A}" presName="sp" presStyleCnt="0"/>
      <dgm:spPr/>
      <dgm:t>
        <a:bodyPr/>
        <a:lstStyle/>
        <a:p>
          <a:endParaRPr lang="hr-HR"/>
        </a:p>
      </dgm:t>
    </dgm:pt>
    <dgm:pt modelId="{4751F5FE-E546-4DC2-B3E1-FC99CCCBDAC6}" type="pres">
      <dgm:prSet presAssocID="{6640B6B1-F5E0-4CEA-B11F-26A5DC8D31E1}" presName="linNode" presStyleCnt="0"/>
      <dgm:spPr/>
      <dgm:t>
        <a:bodyPr/>
        <a:lstStyle/>
        <a:p>
          <a:endParaRPr lang="hr-HR"/>
        </a:p>
      </dgm:t>
    </dgm:pt>
    <dgm:pt modelId="{5F3A2A78-51C4-4586-B7A8-D76C171C38C0}" type="pres">
      <dgm:prSet presAssocID="{6640B6B1-F5E0-4CEA-B11F-26A5DC8D31E1}" presName="parentText" presStyleLbl="node1" presStyleIdx="2" presStyleCnt="3" custScaleX="74659" custScaleY="28765" custLinFactNeighborX="-5928">
        <dgm:presLayoutVars>
          <dgm:chMax val="1"/>
          <dgm:bulletEnabled val="1"/>
        </dgm:presLayoutVars>
      </dgm:prSet>
      <dgm:spPr/>
      <dgm:t>
        <a:bodyPr/>
        <a:lstStyle/>
        <a:p>
          <a:endParaRPr lang="hr-HR"/>
        </a:p>
      </dgm:t>
    </dgm:pt>
    <dgm:pt modelId="{B928AA7E-375A-4C45-8A88-770F4CBC7361}" type="pres">
      <dgm:prSet presAssocID="{6640B6B1-F5E0-4CEA-B11F-26A5DC8D31E1}" presName="descendantText" presStyleLbl="alignAccFollowNode1" presStyleIdx="2" presStyleCnt="3" custScaleX="135177" custScaleY="32852" custLinFactNeighborX="-66">
        <dgm:presLayoutVars>
          <dgm:bulletEnabled val="1"/>
        </dgm:presLayoutVars>
      </dgm:prSet>
      <dgm:spPr/>
      <dgm:t>
        <a:bodyPr/>
        <a:lstStyle/>
        <a:p>
          <a:endParaRPr lang="hr-HR"/>
        </a:p>
      </dgm:t>
    </dgm:pt>
  </dgm:ptLst>
  <dgm:cxnLst>
    <dgm:cxn modelId="{1F61B55B-A892-48F1-AA4B-6DEBB957B9B3}" type="presOf" srcId="{EF5F367D-1CE5-4220-9ED4-751B52E49ACC}" destId="{4311D74B-2373-40BE-9E03-545181D13CD4}" srcOrd="0" destOrd="2" presId="urn:microsoft.com/office/officeart/2005/8/layout/vList5"/>
    <dgm:cxn modelId="{4D520789-9C10-4E1F-B117-673265FC4C02}" type="presOf" srcId="{CE637804-03D5-46F9-BC26-F07F2A672526}" destId="{336ABEB8-1B95-441E-A7A8-59C5E9C7B1C6}" srcOrd="0" destOrd="1" presId="urn:microsoft.com/office/officeart/2005/8/layout/vList5"/>
    <dgm:cxn modelId="{6315DE82-4CA3-46C0-B105-51CE3AA71D52}" type="presOf" srcId="{6640B6B1-F5E0-4CEA-B11F-26A5DC8D31E1}" destId="{5F3A2A78-51C4-4586-B7A8-D76C171C38C0}" srcOrd="0" destOrd="0" presId="urn:microsoft.com/office/officeart/2005/8/layout/vList5"/>
    <dgm:cxn modelId="{15A46562-D376-4AC0-A09F-409941D3B7FD}" srcId="{0579A8E7-29E4-4C17-B85C-817313F9EEC7}" destId="{EF5F367D-1CE5-4220-9ED4-751B52E49ACC}" srcOrd="2" destOrd="0" parTransId="{284796D2-5DD9-4F4E-AC37-57D246296F03}" sibTransId="{A6F54736-C801-44C9-96A6-397A5614A365}"/>
    <dgm:cxn modelId="{43D58E2B-67DF-405B-8A14-B333FE6B0C49}" srcId="{0579A8E7-29E4-4C17-B85C-817313F9EEC7}" destId="{1BAD7703-228D-487A-A794-DA8D3A6E1646}" srcOrd="1" destOrd="0" parTransId="{69DD85F8-961A-442F-90AC-1DB980D8B3B2}" sibTransId="{937DE47A-1676-4F2E-856A-94433919CF15}"/>
    <dgm:cxn modelId="{88941109-B210-4105-8DA8-49498CDD7D1E}" type="presOf" srcId="{88C34F11-1268-42C5-A841-55BBFE528166}" destId="{4311D74B-2373-40BE-9E03-545181D13CD4}" srcOrd="0" destOrd="0" presId="urn:microsoft.com/office/officeart/2005/8/layout/vList5"/>
    <dgm:cxn modelId="{74C9202D-85A3-4F87-B3F8-CE4F3CB31C1A}" type="presOf" srcId="{F4425DD8-3389-4FB6-A0CC-782BFFD6B639}" destId="{B928AA7E-375A-4C45-8A88-770F4CBC7361}" srcOrd="0" destOrd="0" presId="urn:microsoft.com/office/officeart/2005/8/layout/vList5"/>
    <dgm:cxn modelId="{4C5F784C-A89C-4324-8EAC-07E41C82C43D}" srcId="{0A8DCFA6-1242-4094-8B0A-890695F62324}" destId="{CE637804-03D5-46F9-BC26-F07F2A672526}" srcOrd="1" destOrd="0" parTransId="{FEC45E26-6F5D-42EF-A240-4555567E1A06}" sibTransId="{12B113DC-1FB2-4756-A9F7-FBC98BD115A6}"/>
    <dgm:cxn modelId="{20DA4116-CF9B-4DF9-B59F-4375C4EC76AA}" srcId="{D9CB4583-9EC7-4EF6-B622-4177E25ED948}" destId="{0579A8E7-29E4-4C17-B85C-817313F9EEC7}" srcOrd="0" destOrd="0" parTransId="{6E1D138E-880E-4824-AA53-B4C6D38E0F05}" sibTransId="{0891D66A-3DBC-469D-91D4-4D0D39DE0853}"/>
    <dgm:cxn modelId="{A730C0B9-EC8F-4E30-8A3D-1C9851EEE429}" type="presOf" srcId="{0579A8E7-29E4-4C17-B85C-817313F9EEC7}" destId="{0B123CF9-83F2-4426-9596-39736437BBBC}" srcOrd="0" destOrd="0" presId="urn:microsoft.com/office/officeart/2005/8/layout/vList5"/>
    <dgm:cxn modelId="{8C7A9904-82A6-4B0A-985D-A4EDA785F799}" type="presOf" srcId="{024DDC61-D896-495D-BEC0-26505E2AB6A9}" destId="{336ABEB8-1B95-441E-A7A8-59C5E9C7B1C6}" srcOrd="0" destOrd="0" presId="urn:microsoft.com/office/officeart/2005/8/layout/vList5"/>
    <dgm:cxn modelId="{4B50B0DA-16FB-4A46-B120-0C51385E8613}" type="presOf" srcId="{D9CB4583-9EC7-4EF6-B622-4177E25ED948}" destId="{36AB3B35-AC99-4125-A1D2-5F8CA58200BC}" srcOrd="0" destOrd="0" presId="urn:microsoft.com/office/officeart/2005/8/layout/vList5"/>
    <dgm:cxn modelId="{D3AF4997-7760-4DC7-BB3F-83D390BACF82}" srcId="{D9CB4583-9EC7-4EF6-B622-4177E25ED948}" destId="{0A8DCFA6-1242-4094-8B0A-890695F62324}" srcOrd="1" destOrd="0" parTransId="{41FC0546-93EB-4C8E-B5F9-958DB4FDD4BF}" sibTransId="{78AF28BB-6CDD-4FE0-A1D6-412BEB93AF7A}"/>
    <dgm:cxn modelId="{C8F0A8B1-243E-497D-81AF-16085450B073}" type="presOf" srcId="{0A8DCFA6-1242-4094-8B0A-890695F62324}" destId="{B351961C-9126-4D5C-A8DE-D92D5D02E824}" srcOrd="0" destOrd="0" presId="urn:microsoft.com/office/officeart/2005/8/layout/vList5"/>
    <dgm:cxn modelId="{00B066BC-DC58-4CFA-A177-96899DEA575C}" srcId="{0A8DCFA6-1242-4094-8B0A-890695F62324}" destId="{024DDC61-D896-495D-BEC0-26505E2AB6A9}" srcOrd="0" destOrd="0" parTransId="{538E4EB4-E750-4F4A-806B-5BDF42AF767C}" sibTransId="{CD442695-3A24-447E-B0F7-18A786E84330}"/>
    <dgm:cxn modelId="{C5B1FFCB-E412-4C98-980F-6F269EC5312E}" srcId="{6640B6B1-F5E0-4CEA-B11F-26A5DC8D31E1}" destId="{F4425DD8-3389-4FB6-A0CC-782BFFD6B639}" srcOrd="0" destOrd="0" parTransId="{1FF3823B-4542-401C-9E0F-91A7E7CB2790}" sibTransId="{0F882198-6ECE-4F13-ACD2-33726B01E351}"/>
    <dgm:cxn modelId="{41B7AF13-777D-4515-AD1D-B44C57845531}" srcId="{D9CB4583-9EC7-4EF6-B622-4177E25ED948}" destId="{6640B6B1-F5E0-4CEA-B11F-26A5DC8D31E1}" srcOrd="2" destOrd="0" parTransId="{C0C2BD2F-7306-4061-BD76-EFD4663FFFF7}" sibTransId="{07FF483C-B633-4FD6-A07E-82D637631725}"/>
    <dgm:cxn modelId="{2B9D06C3-10F9-4D50-A503-F62062B588FA}" type="presOf" srcId="{1BAD7703-228D-487A-A794-DA8D3A6E1646}" destId="{4311D74B-2373-40BE-9E03-545181D13CD4}" srcOrd="0" destOrd="1" presId="urn:microsoft.com/office/officeart/2005/8/layout/vList5"/>
    <dgm:cxn modelId="{87C5E125-44E3-42E1-B6A9-77E087097D54}" srcId="{0579A8E7-29E4-4C17-B85C-817313F9EEC7}" destId="{88C34F11-1268-42C5-A841-55BBFE528166}" srcOrd="0" destOrd="0" parTransId="{C49AB632-F5EC-44DD-A1FE-1E3504CF9D33}" sibTransId="{019CC1E2-128B-4082-916F-D1133342A0FC}"/>
    <dgm:cxn modelId="{BA9F4BCC-66C0-4109-901A-E923FDEAE7B0}" type="presParOf" srcId="{36AB3B35-AC99-4125-A1D2-5F8CA58200BC}" destId="{3EFF7C0B-002A-4E5C-A6D0-85D25D280B9B}" srcOrd="0" destOrd="0" presId="urn:microsoft.com/office/officeart/2005/8/layout/vList5"/>
    <dgm:cxn modelId="{80F56259-32DD-4FD0-9A74-1A0FAE6FDC7B}" type="presParOf" srcId="{3EFF7C0B-002A-4E5C-A6D0-85D25D280B9B}" destId="{0B123CF9-83F2-4426-9596-39736437BBBC}" srcOrd="0" destOrd="0" presId="urn:microsoft.com/office/officeart/2005/8/layout/vList5"/>
    <dgm:cxn modelId="{9CF0FF77-CA49-467C-B0AC-1BB4FA200AC0}" type="presParOf" srcId="{3EFF7C0B-002A-4E5C-A6D0-85D25D280B9B}" destId="{4311D74B-2373-40BE-9E03-545181D13CD4}" srcOrd="1" destOrd="0" presId="urn:microsoft.com/office/officeart/2005/8/layout/vList5"/>
    <dgm:cxn modelId="{424C6BD7-C477-4560-B695-B8181FB08863}" type="presParOf" srcId="{36AB3B35-AC99-4125-A1D2-5F8CA58200BC}" destId="{FDE82078-021B-4080-BCA7-6D89DB62457C}" srcOrd="1" destOrd="0" presId="urn:microsoft.com/office/officeart/2005/8/layout/vList5"/>
    <dgm:cxn modelId="{C8EC022B-D0F9-4C6C-A9C8-ECB2885DCE33}" type="presParOf" srcId="{36AB3B35-AC99-4125-A1D2-5F8CA58200BC}" destId="{8A7DB980-63D4-4637-B541-5A5397807DBE}" srcOrd="2" destOrd="0" presId="urn:microsoft.com/office/officeart/2005/8/layout/vList5"/>
    <dgm:cxn modelId="{412B2BF6-A411-4414-8A2D-0F01B2CC9EEB}" type="presParOf" srcId="{8A7DB980-63D4-4637-B541-5A5397807DBE}" destId="{B351961C-9126-4D5C-A8DE-D92D5D02E824}" srcOrd="0" destOrd="0" presId="urn:microsoft.com/office/officeart/2005/8/layout/vList5"/>
    <dgm:cxn modelId="{D074CA25-07A7-402A-9535-3EF421171D5E}" type="presParOf" srcId="{8A7DB980-63D4-4637-B541-5A5397807DBE}" destId="{336ABEB8-1B95-441E-A7A8-59C5E9C7B1C6}" srcOrd="1" destOrd="0" presId="urn:microsoft.com/office/officeart/2005/8/layout/vList5"/>
    <dgm:cxn modelId="{622EFB0C-9DBC-40DB-AC46-A24B8E4C2376}" type="presParOf" srcId="{36AB3B35-AC99-4125-A1D2-5F8CA58200BC}" destId="{FA3C2EDB-D082-4ED7-83FA-C9AAB7B93476}" srcOrd="3" destOrd="0" presId="urn:microsoft.com/office/officeart/2005/8/layout/vList5"/>
    <dgm:cxn modelId="{1443AE75-8717-4BC5-99E8-621E2CB9FEA7}" type="presParOf" srcId="{36AB3B35-AC99-4125-A1D2-5F8CA58200BC}" destId="{4751F5FE-E546-4DC2-B3E1-FC99CCCBDAC6}" srcOrd="4" destOrd="0" presId="urn:microsoft.com/office/officeart/2005/8/layout/vList5"/>
    <dgm:cxn modelId="{C9099D24-F0F1-4E19-A1A4-FE17253144CA}" type="presParOf" srcId="{4751F5FE-E546-4DC2-B3E1-FC99CCCBDAC6}" destId="{5F3A2A78-51C4-4586-B7A8-D76C171C38C0}" srcOrd="0" destOrd="0" presId="urn:microsoft.com/office/officeart/2005/8/layout/vList5"/>
    <dgm:cxn modelId="{576CF0D9-086A-46FA-9AEA-F335A7EBDA6E}" type="presParOf" srcId="{4751F5FE-E546-4DC2-B3E1-FC99CCCBDAC6}" destId="{B928AA7E-375A-4C45-8A88-770F4CBC7361}"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9CB4583-9EC7-4EF6-B622-4177E25ED948}" type="doc">
      <dgm:prSet loTypeId="urn:microsoft.com/office/officeart/2005/8/layout/vList5" loCatId="list" qsTypeId="urn:microsoft.com/office/officeart/2005/8/quickstyle/simple4" qsCatId="simple" csTypeId="urn:microsoft.com/office/officeart/2005/8/colors/accent0_3" csCatId="mainScheme" phldr="1"/>
      <dgm:spPr/>
      <dgm:t>
        <a:bodyPr/>
        <a:lstStyle/>
        <a:p>
          <a:endParaRPr lang="hr-HR"/>
        </a:p>
      </dgm:t>
    </dgm:pt>
    <dgm:pt modelId="{0579A8E7-29E4-4C17-B85C-817313F9EEC7}">
      <dgm:prSet phldrT="[Tekst]" custT="1"/>
      <dgm:spPr/>
      <dgm:t>
        <a:bodyPr/>
        <a:lstStyle/>
        <a:p>
          <a:r>
            <a:rPr lang="hr-HR" sz="2000" dirty="0" smtClean="0"/>
            <a:t>Prihvatljive projektne aktivnosti</a:t>
          </a:r>
          <a:endParaRPr lang="hr-HR" sz="2000" dirty="0"/>
        </a:p>
      </dgm:t>
    </dgm:pt>
    <dgm:pt modelId="{6E1D138E-880E-4824-AA53-B4C6D38E0F05}" type="parTrans" cxnId="{20DA4116-CF9B-4DF9-B59F-4375C4EC76AA}">
      <dgm:prSet/>
      <dgm:spPr/>
      <dgm:t>
        <a:bodyPr/>
        <a:lstStyle/>
        <a:p>
          <a:endParaRPr lang="hr-HR"/>
        </a:p>
      </dgm:t>
    </dgm:pt>
    <dgm:pt modelId="{0891D66A-3DBC-469D-91D4-4D0D39DE0853}" type="sibTrans" cxnId="{20DA4116-CF9B-4DF9-B59F-4375C4EC76AA}">
      <dgm:prSet/>
      <dgm:spPr/>
      <dgm:t>
        <a:bodyPr/>
        <a:lstStyle/>
        <a:p>
          <a:endParaRPr lang="hr-HR"/>
        </a:p>
      </dgm:t>
    </dgm:pt>
    <dgm:pt modelId="{0A8DCFA6-1242-4094-8B0A-890695F62324}">
      <dgm:prSet phldrT="[Tekst]" custT="1"/>
      <dgm:spPr/>
      <dgm:t>
        <a:bodyPr/>
        <a:lstStyle/>
        <a:p>
          <a:r>
            <a:rPr lang="hr-HR" sz="2000" dirty="0" smtClean="0"/>
            <a:t>Subjekti koji mogu podnijeti zahtjev</a:t>
          </a:r>
          <a:endParaRPr lang="hr-HR" sz="2000" dirty="0"/>
        </a:p>
      </dgm:t>
    </dgm:pt>
    <dgm:pt modelId="{41FC0546-93EB-4C8E-B5F9-958DB4FDD4BF}" type="parTrans" cxnId="{D3AF4997-7760-4DC7-BB3F-83D390BACF82}">
      <dgm:prSet/>
      <dgm:spPr/>
      <dgm:t>
        <a:bodyPr/>
        <a:lstStyle/>
        <a:p>
          <a:endParaRPr lang="hr-HR"/>
        </a:p>
      </dgm:t>
    </dgm:pt>
    <dgm:pt modelId="{78AF28BB-6CDD-4FE0-A1D6-412BEB93AF7A}" type="sibTrans" cxnId="{D3AF4997-7760-4DC7-BB3F-83D390BACF82}">
      <dgm:prSet/>
      <dgm:spPr/>
      <dgm:t>
        <a:bodyPr/>
        <a:lstStyle/>
        <a:p>
          <a:endParaRPr lang="hr-HR"/>
        </a:p>
      </dgm:t>
    </dgm:pt>
    <dgm:pt modelId="{CE637804-03D5-46F9-BC26-F07F2A672526}">
      <dgm:prSet phldrT="[Tekst]" custT="1"/>
      <dgm:spPr/>
      <dgm:t>
        <a:bodyPr/>
        <a:lstStyle/>
        <a:p>
          <a:r>
            <a:rPr lang="hr-HR" sz="2000" i="0" dirty="0" smtClean="0"/>
            <a:t>Trgovačka društva izvan javnog sektora, obrti i zadruge</a:t>
          </a:r>
          <a:r>
            <a:rPr lang="hr-HR" sz="1900" i="0" dirty="0" smtClean="0"/>
            <a:t/>
          </a:r>
          <a:br>
            <a:rPr lang="hr-HR" sz="1900" i="0" dirty="0" smtClean="0"/>
          </a:br>
          <a:endParaRPr lang="hr-HR" sz="1900" dirty="0"/>
        </a:p>
      </dgm:t>
    </dgm:pt>
    <dgm:pt modelId="{FEC45E26-6F5D-42EF-A240-4555567E1A06}" type="parTrans" cxnId="{4C5F784C-A89C-4324-8EAC-07E41C82C43D}">
      <dgm:prSet/>
      <dgm:spPr/>
      <dgm:t>
        <a:bodyPr/>
        <a:lstStyle/>
        <a:p>
          <a:endParaRPr lang="hr-HR"/>
        </a:p>
      </dgm:t>
    </dgm:pt>
    <dgm:pt modelId="{12B113DC-1FB2-4756-A9F7-FBC98BD115A6}" type="sibTrans" cxnId="{4C5F784C-A89C-4324-8EAC-07E41C82C43D}">
      <dgm:prSet/>
      <dgm:spPr/>
      <dgm:t>
        <a:bodyPr/>
        <a:lstStyle/>
        <a:p>
          <a:endParaRPr lang="hr-HR"/>
        </a:p>
      </dgm:t>
    </dgm:pt>
    <dgm:pt modelId="{6640B6B1-F5E0-4CEA-B11F-26A5DC8D31E1}">
      <dgm:prSet phldrT="[Tekst]" custT="1"/>
      <dgm:spPr/>
      <dgm:t>
        <a:bodyPr/>
        <a:lstStyle/>
        <a:p>
          <a:r>
            <a:rPr lang="hr-HR" sz="2000" dirty="0" smtClean="0"/>
            <a:t>Iznos potpore</a:t>
          </a:r>
          <a:endParaRPr lang="hr-HR" sz="2000" dirty="0"/>
        </a:p>
      </dgm:t>
    </dgm:pt>
    <dgm:pt modelId="{C0C2BD2F-7306-4061-BD76-EFD4663FFFF7}" type="parTrans" cxnId="{41B7AF13-777D-4515-AD1D-B44C57845531}">
      <dgm:prSet/>
      <dgm:spPr/>
      <dgm:t>
        <a:bodyPr/>
        <a:lstStyle/>
        <a:p>
          <a:endParaRPr lang="hr-HR"/>
        </a:p>
      </dgm:t>
    </dgm:pt>
    <dgm:pt modelId="{07FF483C-B633-4FD6-A07E-82D637631725}" type="sibTrans" cxnId="{41B7AF13-777D-4515-AD1D-B44C57845531}">
      <dgm:prSet/>
      <dgm:spPr/>
      <dgm:t>
        <a:bodyPr/>
        <a:lstStyle/>
        <a:p>
          <a:endParaRPr lang="hr-HR"/>
        </a:p>
      </dgm:t>
    </dgm:pt>
    <dgm:pt modelId="{F4425DD8-3389-4FB6-A0CC-782BFFD6B639}">
      <dgm:prSet phldrT="[Tekst]" custT="1"/>
      <dgm:spPr/>
      <dgm:t>
        <a:bodyPr/>
        <a:lstStyle/>
        <a:p>
          <a:r>
            <a:rPr lang="hr-HR" sz="1900" i="0" dirty="0" smtClean="0"/>
            <a:t>Najviši iznos potpore koji se može dodijeliti je </a:t>
          </a:r>
          <a:r>
            <a:rPr lang="hr-HR" sz="1900" b="1" i="0" dirty="0" smtClean="0"/>
            <a:t>50.000 </a:t>
          </a:r>
          <a:r>
            <a:rPr lang="hr-HR" sz="1900" i="0" dirty="0" smtClean="0"/>
            <a:t>kuna</a:t>
          </a:r>
          <a:endParaRPr lang="hr-HR" sz="1900" dirty="0"/>
        </a:p>
      </dgm:t>
    </dgm:pt>
    <dgm:pt modelId="{1FF3823B-4542-401C-9E0F-91A7E7CB2790}" type="parTrans" cxnId="{C5B1FFCB-E412-4C98-980F-6F269EC5312E}">
      <dgm:prSet/>
      <dgm:spPr/>
      <dgm:t>
        <a:bodyPr/>
        <a:lstStyle/>
        <a:p>
          <a:endParaRPr lang="hr-HR"/>
        </a:p>
      </dgm:t>
    </dgm:pt>
    <dgm:pt modelId="{0F882198-6ECE-4F13-ACD2-33726B01E351}" type="sibTrans" cxnId="{C5B1FFCB-E412-4C98-980F-6F269EC5312E}">
      <dgm:prSet/>
      <dgm:spPr/>
      <dgm:t>
        <a:bodyPr/>
        <a:lstStyle/>
        <a:p>
          <a:endParaRPr lang="hr-HR"/>
        </a:p>
      </dgm:t>
    </dgm:pt>
    <dgm:pt modelId="{EF5F367D-1CE5-4220-9ED4-751B52E49ACC}">
      <dgm:prSet phldrT="[Tekst]" custT="1"/>
      <dgm:spPr/>
      <dgm:t>
        <a:bodyPr/>
        <a:lstStyle/>
        <a:p>
          <a:r>
            <a:rPr lang="hr-HR" sz="1800" i="0" dirty="0" smtClean="0"/>
            <a:t>Plasman otočnih proizvoda kroz turizam, koji su temeljem propisanih kriterija izvrsnosti, izvornosti i tradicije dobili oznaku „Hrvatski otočni proizvod“, kroz prihvatljive aktivnosti:</a:t>
          </a:r>
          <a:br>
            <a:rPr lang="hr-HR" sz="1800" i="0" dirty="0" smtClean="0"/>
          </a:br>
          <a:r>
            <a:rPr lang="hr-HR" sz="1800" i="0" dirty="0" smtClean="0"/>
            <a:t>1. opremanje prodajno-izložbenih prostora u ugostiteljskim objektima na otocima (hoteli, kampovi i marine) za proizvode s oznakom „Hrvatski otočni proizvod“</a:t>
          </a:r>
          <a:br>
            <a:rPr lang="hr-HR" sz="1800" i="0" dirty="0" smtClean="0"/>
          </a:br>
          <a:r>
            <a:rPr lang="hr-HR" sz="1800" i="0" dirty="0" smtClean="0"/>
            <a:t>2. realizacija tematskih ruta, ili kreiranje i provedba paket aranžmana s temom „Hrvatski otočni proizvod“ na otoku ili nekoliko susjednih otoka</a:t>
          </a:r>
          <a:r>
            <a:rPr lang="hr-HR" sz="1900" i="0" dirty="0" smtClean="0"/>
            <a:t/>
          </a:r>
          <a:br>
            <a:rPr lang="hr-HR" sz="1900" i="0" dirty="0" smtClean="0"/>
          </a:br>
          <a:r>
            <a:rPr lang="hr-HR" sz="1900" i="0" dirty="0" smtClean="0"/>
            <a:t/>
          </a:r>
          <a:br>
            <a:rPr lang="hr-HR" sz="1900" i="0" dirty="0" smtClean="0"/>
          </a:br>
          <a:endParaRPr lang="hr-HR" sz="1900" dirty="0"/>
        </a:p>
      </dgm:t>
    </dgm:pt>
    <dgm:pt modelId="{284796D2-5DD9-4F4E-AC37-57D246296F03}" type="parTrans" cxnId="{15A46562-D376-4AC0-A09F-409941D3B7FD}">
      <dgm:prSet/>
      <dgm:spPr/>
      <dgm:t>
        <a:bodyPr/>
        <a:lstStyle/>
        <a:p>
          <a:endParaRPr lang="hr-HR"/>
        </a:p>
      </dgm:t>
    </dgm:pt>
    <dgm:pt modelId="{A6F54736-C801-44C9-96A6-397A5614A365}" type="sibTrans" cxnId="{15A46562-D376-4AC0-A09F-409941D3B7FD}">
      <dgm:prSet/>
      <dgm:spPr/>
      <dgm:t>
        <a:bodyPr/>
        <a:lstStyle/>
        <a:p>
          <a:endParaRPr lang="hr-HR"/>
        </a:p>
      </dgm:t>
    </dgm:pt>
    <dgm:pt modelId="{88C34F11-1268-42C5-A841-55BBFE528166}">
      <dgm:prSet phldrT="[Tekst]" custT="1"/>
      <dgm:spPr/>
      <dgm:t>
        <a:bodyPr/>
        <a:lstStyle/>
        <a:p>
          <a:endParaRPr lang="hr-HR" sz="1900" dirty="0"/>
        </a:p>
      </dgm:t>
    </dgm:pt>
    <dgm:pt modelId="{C49AB632-F5EC-44DD-A1FE-1E3504CF9D33}" type="parTrans" cxnId="{87C5E125-44E3-42E1-B6A9-77E087097D54}">
      <dgm:prSet/>
      <dgm:spPr/>
      <dgm:t>
        <a:bodyPr/>
        <a:lstStyle/>
        <a:p>
          <a:endParaRPr lang="hr-HR"/>
        </a:p>
      </dgm:t>
    </dgm:pt>
    <dgm:pt modelId="{019CC1E2-128B-4082-916F-D1133342A0FC}" type="sibTrans" cxnId="{87C5E125-44E3-42E1-B6A9-77E087097D54}">
      <dgm:prSet/>
      <dgm:spPr/>
      <dgm:t>
        <a:bodyPr/>
        <a:lstStyle/>
        <a:p>
          <a:endParaRPr lang="hr-HR"/>
        </a:p>
      </dgm:t>
    </dgm:pt>
    <dgm:pt modelId="{22242C03-B981-47A3-A2DD-577C7D50A023}">
      <dgm:prSet phldrT="[Tekst]" custT="1"/>
      <dgm:spPr/>
      <dgm:t>
        <a:bodyPr/>
        <a:lstStyle/>
        <a:p>
          <a:endParaRPr lang="hr-HR" sz="1900" dirty="0"/>
        </a:p>
      </dgm:t>
    </dgm:pt>
    <dgm:pt modelId="{F52F0287-D964-423C-AB8C-7079E8530F24}" type="parTrans" cxnId="{A2253C61-9DFB-4FBE-8F74-41EFE2F27B71}">
      <dgm:prSet/>
      <dgm:spPr/>
      <dgm:t>
        <a:bodyPr/>
        <a:lstStyle/>
        <a:p>
          <a:endParaRPr lang="hr-HR"/>
        </a:p>
      </dgm:t>
    </dgm:pt>
    <dgm:pt modelId="{65F1DC8D-E04A-43BF-B6B1-280B8E61EC85}" type="sibTrans" cxnId="{A2253C61-9DFB-4FBE-8F74-41EFE2F27B71}">
      <dgm:prSet/>
      <dgm:spPr/>
      <dgm:t>
        <a:bodyPr/>
        <a:lstStyle/>
        <a:p>
          <a:endParaRPr lang="hr-HR"/>
        </a:p>
      </dgm:t>
    </dgm:pt>
    <dgm:pt modelId="{AF9D1D32-70D1-46DE-8A51-F9D9CEEAF615}">
      <dgm:prSet phldrT="[Tekst]" custT="1"/>
      <dgm:spPr/>
      <dgm:t>
        <a:bodyPr/>
        <a:lstStyle/>
        <a:p>
          <a:endParaRPr lang="hr-HR" sz="1900" dirty="0"/>
        </a:p>
      </dgm:t>
    </dgm:pt>
    <dgm:pt modelId="{A9CFB613-5EE8-4633-A806-8BBAE9157B7D}" type="parTrans" cxnId="{7951DD74-0720-4FE5-BFE2-92413580B44B}">
      <dgm:prSet/>
      <dgm:spPr/>
    </dgm:pt>
    <dgm:pt modelId="{0A75C0EA-051A-4594-9E3C-F75126B93C1C}" type="sibTrans" cxnId="{7951DD74-0720-4FE5-BFE2-92413580B44B}">
      <dgm:prSet/>
      <dgm:spPr/>
    </dgm:pt>
    <dgm:pt modelId="{36AB3B35-AC99-4125-A1D2-5F8CA58200BC}" type="pres">
      <dgm:prSet presAssocID="{D9CB4583-9EC7-4EF6-B622-4177E25ED948}" presName="Name0" presStyleCnt="0">
        <dgm:presLayoutVars>
          <dgm:dir/>
          <dgm:animLvl val="lvl"/>
          <dgm:resizeHandles val="exact"/>
        </dgm:presLayoutVars>
      </dgm:prSet>
      <dgm:spPr/>
      <dgm:t>
        <a:bodyPr/>
        <a:lstStyle/>
        <a:p>
          <a:endParaRPr lang="hr-HR"/>
        </a:p>
      </dgm:t>
    </dgm:pt>
    <dgm:pt modelId="{3EFF7C0B-002A-4E5C-A6D0-85D25D280B9B}" type="pres">
      <dgm:prSet presAssocID="{0579A8E7-29E4-4C17-B85C-817313F9EEC7}" presName="linNode" presStyleCnt="0"/>
      <dgm:spPr/>
      <dgm:t>
        <a:bodyPr/>
        <a:lstStyle/>
        <a:p>
          <a:endParaRPr lang="hr-HR"/>
        </a:p>
      </dgm:t>
    </dgm:pt>
    <dgm:pt modelId="{0B123CF9-83F2-4426-9596-39736437BBBC}" type="pres">
      <dgm:prSet presAssocID="{0579A8E7-29E4-4C17-B85C-817313F9EEC7}" presName="parentText" presStyleLbl="node1" presStyleIdx="0" presStyleCnt="3" custScaleX="61889" custScaleY="115143" custLinFactNeighborX="-8" custLinFactNeighborY="5597">
        <dgm:presLayoutVars>
          <dgm:chMax val="1"/>
          <dgm:bulletEnabled val="1"/>
        </dgm:presLayoutVars>
      </dgm:prSet>
      <dgm:spPr/>
      <dgm:t>
        <a:bodyPr/>
        <a:lstStyle/>
        <a:p>
          <a:endParaRPr lang="hr-HR"/>
        </a:p>
      </dgm:t>
    </dgm:pt>
    <dgm:pt modelId="{4311D74B-2373-40BE-9E03-545181D13CD4}" type="pres">
      <dgm:prSet presAssocID="{0579A8E7-29E4-4C17-B85C-817313F9EEC7}" presName="descendantText" presStyleLbl="alignAccFollowNode1" presStyleIdx="0" presStyleCnt="3" custScaleX="135177" custScaleY="139894" custLinFactNeighborX="-66" custLinFactNeighborY="6996">
        <dgm:presLayoutVars>
          <dgm:bulletEnabled val="1"/>
        </dgm:presLayoutVars>
      </dgm:prSet>
      <dgm:spPr/>
      <dgm:t>
        <a:bodyPr/>
        <a:lstStyle/>
        <a:p>
          <a:endParaRPr lang="hr-HR"/>
        </a:p>
      </dgm:t>
    </dgm:pt>
    <dgm:pt modelId="{FDE82078-021B-4080-BCA7-6D89DB62457C}" type="pres">
      <dgm:prSet presAssocID="{0891D66A-3DBC-469D-91D4-4D0D39DE0853}" presName="sp" presStyleCnt="0"/>
      <dgm:spPr/>
      <dgm:t>
        <a:bodyPr/>
        <a:lstStyle/>
        <a:p>
          <a:endParaRPr lang="hr-HR"/>
        </a:p>
      </dgm:t>
    </dgm:pt>
    <dgm:pt modelId="{8A7DB980-63D4-4637-B541-5A5397807DBE}" type="pres">
      <dgm:prSet presAssocID="{0A8DCFA6-1242-4094-8B0A-890695F62324}" presName="linNode" presStyleCnt="0"/>
      <dgm:spPr/>
      <dgm:t>
        <a:bodyPr/>
        <a:lstStyle/>
        <a:p>
          <a:endParaRPr lang="hr-HR"/>
        </a:p>
      </dgm:t>
    </dgm:pt>
    <dgm:pt modelId="{B351961C-9126-4D5C-A8DE-D92D5D02E824}" type="pres">
      <dgm:prSet presAssocID="{0A8DCFA6-1242-4094-8B0A-890695F62324}" presName="parentText" presStyleLbl="node1" presStyleIdx="1" presStyleCnt="3" custScaleX="61889" custScaleY="56936" custLinFactNeighborX="-8" custLinFactNeighborY="3256">
        <dgm:presLayoutVars>
          <dgm:chMax val="1"/>
          <dgm:bulletEnabled val="1"/>
        </dgm:presLayoutVars>
      </dgm:prSet>
      <dgm:spPr/>
      <dgm:t>
        <a:bodyPr/>
        <a:lstStyle/>
        <a:p>
          <a:endParaRPr lang="hr-HR"/>
        </a:p>
      </dgm:t>
    </dgm:pt>
    <dgm:pt modelId="{336ABEB8-1B95-441E-A7A8-59C5E9C7B1C6}" type="pres">
      <dgm:prSet presAssocID="{0A8DCFA6-1242-4094-8B0A-890695F62324}" presName="descendantText" presStyleLbl="alignAccFollowNode1" presStyleIdx="1" presStyleCnt="3" custScaleX="135177" custScaleY="66714" custLinFactNeighborX="-1618" custLinFactNeighborY="4069">
        <dgm:presLayoutVars>
          <dgm:bulletEnabled val="1"/>
        </dgm:presLayoutVars>
      </dgm:prSet>
      <dgm:spPr/>
      <dgm:t>
        <a:bodyPr/>
        <a:lstStyle/>
        <a:p>
          <a:endParaRPr lang="hr-HR"/>
        </a:p>
      </dgm:t>
    </dgm:pt>
    <dgm:pt modelId="{FA3C2EDB-D082-4ED7-83FA-C9AAB7B93476}" type="pres">
      <dgm:prSet presAssocID="{78AF28BB-6CDD-4FE0-A1D6-412BEB93AF7A}" presName="sp" presStyleCnt="0"/>
      <dgm:spPr/>
      <dgm:t>
        <a:bodyPr/>
        <a:lstStyle/>
        <a:p>
          <a:endParaRPr lang="hr-HR"/>
        </a:p>
      </dgm:t>
    </dgm:pt>
    <dgm:pt modelId="{4751F5FE-E546-4DC2-B3E1-FC99CCCBDAC6}" type="pres">
      <dgm:prSet presAssocID="{6640B6B1-F5E0-4CEA-B11F-26A5DC8D31E1}" presName="linNode" presStyleCnt="0"/>
      <dgm:spPr/>
      <dgm:t>
        <a:bodyPr/>
        <a:lstStyle/>
        <a:p>
          <a:endParaRPr lang="hr-HR"/>
        </a:p>
      </dgm:t>
    </dgm:pt>
    <dgm:pt modelId="{5F3A2A78-51C4-4586-B7A8-D76C171C38C0}" type="pres">
      <dgm:prSet presAssocID="{6640B6B1-F5E0-4CEA-B11F-26A5DC8D31E1}" presName="parentText" presStyleLbl="node1" presStyleIdx="2" presStyleCnt="3" custScaleX="61889" custScaleY="28765" custLinFactNeighborX="-5928">
        <dgm:presLayoutVars>
          <dgm:chMax val="1"/>
          <dgm:bulletEnabled val="1"/>
        </dgm:presLayoutVars>
      </dgm:prSet>
      <dgm:spPr/>
      <dgm:t>
        <a:bodyPr/>
        <a:lstStyle/>
        <a:p>
          <a:endParaRPr lang="hr-HR"/>
        </a:p>
      </dgm:t>
    </dgm:pt>
    <dgm:pt modelId="{B928AA7E-375A-4C45-8A88-770F4CBC7361}" type="pres">
      <dgm:prSet presAssocID="{6640B6B1-F5E0-4CEA-B11F-26A5DC8D31E1}" presName="descendantText" presStyleLbl="alignAccFollowNode1" presStyleIdx="2" presStyleCnt="3" custScaleX="135177" custScaleY="32852" custLinFactNeighborX="-66">
        <dgm:presLayoutVars>
          <dgm:bulletEnabled val="1"/>
        </dgm:presLayoutVars>
      </dgm:prSet>
      <dgm:spPr/>
      <dgm:t>
        <a:bodyPr/>
        <a:lstStyle/>
        <a:p>
          <a:endParaRPr lang="hr-HR"/>
        </a:p>
      </dgm:t>
    </dgm:pt>
  </dgm:ptLst>
  <dgm:cxnLst>
    <dgm:cxn modelId="{F2169A10-CA4E-41F2-8073-6BBFC4CDAA3A}" type="presOf" srcId="{0579A8E7-29E4-4C17-B85C-817313F9EEC7}" destId="{0B123CF9-83F2-4426-9596-39736437BBBC}" srcOrd="0" destOrd="0" presId="urn:microsoft.com/office/officeart/2005/8/layout/vList5"/>
    <dgm:cxn modelId="{15A46562-D376-4AC0-A09F-409941D3B7FD}" srcId="{0579A8E7-29E4-4C17-B85C-817313F9EEC7}" destId="{EF5F367D-1CE5-4220-9ED4-751B52E49ACC}" srcOrd="2" destOrd="0" parTransId="{284796D2-5DD9-4F4E-AC37-57D246296F03}" sibTransId="{A6F54736-C801-44C9-96A6-397A5614A365}"/>
    <dgm:cxn modelId="{6DE2E4C7-3497-4218-BE5F-9762F4DC9E55}" type="presOf" srcId="{D9CB4583-9EC7-4EF6-B622-4177E25ED948}" destId="{36AB3B35-AC99-4125-A1D2-5F8CA58200BC}" srcOrd="0" destOrd="0" presId="urn:microsoft.com/office/officeart/2005/8/layout/vList5"/>
    <dgm:cxn modelId="{64F02643-B56E-44E8-968F-C6432559D12A}" type="presOf" srcId="{22242C03-B981-47A3-A2DD-577C7D50A023}" destId="{4311D74B-2373-40BE-9E03-545181D13CD4}" srcOrd="0" destOrd="1" presId="urn:microsoft.com/office/officeart/2005/8/layout/vList5"/>
    <dgm:cxn modelId="{72348824-C2B3-4DA7-B155-4AD8C145B7C7}" type="presOf" srcId="{CE637804-03D5-46F9-BC26-F07F2A672526}" destId="{336ABEB8-1B95-441E-A7A8-59C5E9C7B1C6}" srcOrd="0" destOrd="1" presId="urn:microsoft.com/office/officeart/2005/8/layout/vList5"/>
    <dgm:cxn modelId="{E1637A38-339E-44E0-8419-3BCC055C8EC2}" type="presOf" srcId="{EF5F367D-1CE5-4220-9ED4-751B52E49ACC}" destId="{4311D74B-2373-40BE-9E03-545181D13CD4}" srcOrd="0" destOrd="2" presId="urn:microsoft.com/office/officeart/2005/8/layout/vList5"/>
    <dgm:cxn modelId="{A2253C61-9DFB-4FBE-8F74-41EFE2F27B71}" srcId="{0579A8E7-29E4-4C17-B85C-817313F9EEC7}" destId="{22242C03-B981-47A3-A2DD-577C7D50A023}" srcOrd="1" destOrd="0" parTransId="{F52F0287-D964-423C-AB8C-7079E8530F24}" sibTransId="{65F1DC8D-E04A-43BF-B6B1-280B8E61EC85}"/>
    <dgm:cxn modelId="{4C5F784C-A89C-4324-8EAC-07E41C82C43D}" srcId="{0A8DCFA6-1242-4094-8B0A-890695F62324}" destId="{CE637804-03D5-46F9-BC26-F07F2A672526}" srcOrd="1" destOrd="0" parTransId="{FEC45E26-6F5D-42EF-A240-4555567E1A06}" sibTransId="{12B113DC-1FB2-4756-A9F7-FBC98BD115A6}"/>
    <dgm:cxn modelId="{7951DD74-0720-4FE5-BFE2-92413580B44B}" srcId="{0A8DCFA6-1242-4094-8B0A-890695F62324}" destId="{AF9D1D32-70D1-46DE-8A51-F9D9CEEAF615}" srcOrd="0" destOrd="0" parTransId="{A9CFB613-5EE8-4633-A806-8BBAE9157B7D}" sibTransId="{0A75C0EA-051A-4594-9E3C-F75126B93C1C}"/>
    <dgm:cxn modelId="{20DA4116-CF9B-4DF9-B59F-4375C4EC76AA}" srcId="{D9CB4583-9EC7-4EF6-B622-4177E25ED948}" destId="{0579A8E7-29E4-4C17-B85C-817313F9EEC7}" srcOrd="0" destOrd="0" parTransId="{6E1D138E-880E-4824-AA53-B4C6D38E0F05}" sibTransId="{0891D66A-3DBC-469D-91D4-4D0D39DE0853}"/>
    <dgm:cxn modelId="{F00F5C4F-F4B9-46E1-BC5B-58FE72DBD990}" type="presOf" srcId="{F4425DD8-3389-4FB6-A0CC-782BFFD6B639}" destId="{B928AA7E-375A-4C45-8A88-770F4CBC7361}" srcOrd="0" destOrd="0" presId="urn:microsoft.com/office/officeart/2005/8/layout/vList5"/>
    <dgm:cxn modelId="{D3AF4997-7760-4DC7-BB3F-83D390BACF82}" srcId="{D9CB4583-9EC7-4EF6-B622-4177E25ED948}" destId="{0A8DCFA6-1242-4094-8B0A-890695F62324}" srcOrd="1" destOrd="0" parTransId="{41FC0546-93EB-4C8E-B5F9-958DB4FDD4BF}" sibTransId="{78AF28BB-6CDD-4FE0-A1D6-412BEB93AF7A}"/>
    <dgm:cxn modelId="{481C7D9D-1FF1-4292-8E68-D4BD95E0FA44}" type="presOf" srcId="{88C34F11-1268-42C5-A841-55BBFE528166}" destId="{4311D74B-2373-40BE-9E03-545181D13CD4}" srcOrd="0" destOrd="0" presId="urn:microsoft.com/office/officeart/2005/8/layout/vList5"/>
    <dgm:cxn modelId="{AE395A4B-57B3-4238-AF35-3A1FC8C889FD}" type="presOf" srcId="{AF9D1D32-70D1-46DE-8A51-F9D9CEEAF615}" destId="{336ABEB8-1B95-441E-A7A8-59C5E9C7B1C6}" srcOrd="0" destOrd="0" presId="urn:microsoft.com/office/officeart/2005/8/layout/vList5"/>
    <dgm:cxn modelId="{C5B1FFCB-E412-4C98-980F-6F269EC5312E}" srcId="{6640B6B1-F5E0-4CEA-B11F-26A5DC8D31E1}" destId="{F4425DD8-3389-4FB6-A0CC-782BFFD6B639}" srcOrd="0" destOrd="0" parTransId="{1FF3823B-4542-401C-9E0F-91A7E7CB2790}" sibTransId="{0F882198-6ECE-4F13-ACD2-33726B01E351}"/>
    <dgm:cxn modelId="{38B734C7-60B7-41A7-91C7-B5252470416E}" type="presOf" srcId="{0A8DCFA6-1242-4094-8B0A-890695F62324}" destId="{B351961C-9126-4D5C-A8DE-D92D5D02E824}" srcOrd="0" destOrd="0" presId="urn:microsoft.com/office/officeart/2005/8/layout/vList5"/>
    <dgm:cxn modelId="{41B7AF13-777D-4515-AD1D-B44C57845531}" srcId="{D9CB4583-9EC7-4EF6-B622-4177E25ED948}" destId="{6640B6B1-F5E0-4CEA-B11F-26A5DC8D31E1}" srcOrd="2" destOrd="0" parTransId="{C0C2BD2F-7306-4061-BD76-EFD4663FFFF7}" sibTransId="{07FF483C-B633-4FD6-A07E-82D637631725}"/>
    <dgm:cxn modelId="{9022D0CF-A95C-425B-8BC6-0B892F794AB2}" type="presOf" srcId="{6640B6B1-F5E0-4CEA-B11F-26A5DC8D31E1}" destId="{5F3A2A78-51C4-4586-B7A8-D76C171C38C0}" srcOrd="0" destOrd="0" presId="urn:microsoft.com/office/officeart/2005/8/layout/vList5"/>
    <dgm:cxn modelId="{87C5E125-44E3-42E1-B6A9-77E087097D54}" srcId="{0579A8E7-29E4-4C17-B85C-817313F9EEC7}" destId="{88C34F11-1268-42C5-A841-55BBFE528166}" srcOrd="0" destOrd="0" parTransId="{C49AB632-F5EC-44DD-A1FE-1E3504CF9D33}" sibTransId="{019CC1E2-128B-4082-916F-D1133342A0FC}"/>
    <dgm:cxn modelId="{CB068028-7401-4E0A-B82D-6B3C6E7EC47A}" type="presParOf" srcId="{36AB3B35-AC99-4125-A1D2-5F8CA58200BC}" destId="{3EFF7C0B-002A-4E5C-A6D0-85D25D280B9B}" srcOrd="0" destOrd="0" presId="urn:microsoft.com/office/officeart/2005/8/layout/vList5"/>
    <dgm:cxn modelId="{1CDD1A2E-C9AE-4E36-B5E5-B793A55404F2}" type="presParOf" srcId="{3EFF7C0B-002A-4E5C-A6D0-85D25D280B9B}" destId="{0B123CF9-83F2-4426-9596-39736437BBBC}" srcOrd="0" destOrd="0" presId="urn:microsoft.com/office/officeart/2005/8/layout/vList5"/>
    <dgm:cxn modelId="{1257B967-8DDE-493A-A068-D1760C675AF8}" type="presParOf" srcId="{3EFF7C0B-002A-4E5C-A6D0-85D25D280B9B}" destId="{4311D74B-2373-40BE-9E03-545181D13CD4}" srcOrd="1" destOrd="0" presId="urn:microsoft.com/office/officeart/2005/8/layout/vList5"/>
    <dgm:cxn modelId="{86AD0898-E056-4A4B-86F8-36A19C92393D}" type="presParOf" srcId="{36AB3B35-AC99-4125-A1D2-5F8CA58200BC}" destId="{FDE82078-021B-4080-BCA7-6D89DB62457C}" srcOrd="1" destOrd="0" presId="urn:microsoft.com/office/officeart/2005/8/layout/vList5"/>
    <dgm:cxn modelId="{566FF1C5-A4F5-4543-8A78-0C1306603355}" type="presParOf" srcId="{36AB3B35-AC99-4125-A1D2-5F8CA58200BC}" destId="{8A7DB980-63D4-4637-B541-5A5397807DBE}" srcOrd="2" destOrd="0" presId="urn:microsoft.com/office/officeart/2005/8/layout/vList5"/>
    <dgm:cxn modelId="{DE608510-89A7-49FF-9529-FB702E5E33D2}" type="presParOf" srcId="{8A7DB980-63D4-4637-B541-5A5397807DBE}" destId="{B351961C-9126-4D5C-A8DE-D92D5D02E824}" srcOrd="0" destOrd="0" presId="urn:microsoft.com/office/officeart/2005/8/layout/vList5"/>
    <dgm:cxn modelId="{5A6DF3FD-B3F8-4FD1-B45C-6674FD5B4837}" type="presParOf" srcId="{8A7DB980-63D4-4637-B541-5A5397807DBE}" destId="{336ABEB8-1B95-441E-A7A8-59C5E9C7B1C6}" srcOrd="1" destOrd="0" presId="urn:microsoft.com/office/officeart/2005/8/layout/vList5"/>
    <dgm:cxn modelId="{B7D61064-47A0-4691-A97B-8484A858214F}" type="presParOf" srcId="{36AB3B35-AC99-4125-A1D2-5F8CA58200BC}" destId="{FA3C2EDB-D082-4ED7-83FA-C9AAB7B93476}" srcOrd="3" destOrd="0" presId="urn:microsoft.com/office/officeart/2005/8/layout/vList5"/>
    <dgm:cxn modelId="{BEAE37BF-2060-4D59-ACBB-F89586CA2D1E}" type="presParOf" srcId="{36AB3B35-AC99-4125-A1D2-5F8CA58200BC}" destId="{4751F5FE-E546-4DC2-B3E1-FC99CCCBDAC6}" srcOrd="4" destOrd="0" presId="urn:microsoft.com/office/officeart/2005/8/layout/vList5"/>
    <dgm:cxn modelId="{33E2F34D-E586-4DE0-9CA3-5751F133EFA3}" type="presParOf" srcId="{4751F5FE-E546-4DC2-B3E1-FC99CCCBDAC6}" destId="{5F3A2A78-51C4-4586-B7A8-D76C171C38C0}" srcOrd="0" destOrd="0" presId="urn:microsoft.com/office/officeart/2005/8/layout/vList5"/>
    <dgm:cxn modelId="{D88D5BF1-B35E-47BB-9271-7C38F747B85C}" type="presParOf" srcId="{4751F5FE-E546-4DC2-B3E1-FC99CCCBDAC6}" destId="{B928AA7E-375A-4C45-8A88-770F4CBC7361}"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A473D26-F35B-4176-B0A8-3DCE0FB6F7A9}" type="doc">
      <dgm:prSet loTypeId="urn:microsoft.com/office/officeart/2005/8/layout/default#3" loCatId="list" qsTypeId="urn:microsoft.com/office/officeart/2005/8/quickstyle/simple4" qsCatId="simple" csTypeId="urn:microsoft.com/office/officeart/2005/8/colors/accent0_3" csCatId="mainScheme" phldr="1"/>
      <dgm:spPr/>
      <dgm:t>
        <a:bodyPr/>
        <a:lstStyle/>
        <a:p>
          <a:endParaRPr lang="hr-HR"/>
        </a:p>
      </dgm:t>
    </dgm:pt>
    <dgm:pt modelId="{34B811F8-D698-4FE0-82C2-CF1568F9620A}">
      <dgm:prSet phldrT="[Tekst]"/>
      <dgm:spPr/>
      <dgm:t>
        <a:bodyPr/>
        <a:lstStyle/>
        <a:p>
          <a:pPr marL="0" marR="0" lvl="1" indent="0" defTabSz="914400" eaLnBrk="1" fontAlgn="auto" latinLnBrk="0" hangingPunct="1">
            <a:lnSpc>
              <a:spcPct val="100000"/>
            </a:lnSpc>
            <a:spcBef>
              <a:spcPts val="0"/>
            </a:spcBef>
            <a:spcAft>
              <a:spcPts val="0"/>
            </a:spcAft>
            <a:buClrTx/>
            <a:buSzTx/>
            <a:buFontTx/>
            <a:buNone/>
            <a:tabLst/>
            <a:defRPr/>
          </a:pPr>
          <a:r>
            <a:rPr lang="hr-HR" dirty="0" smtClean="0"/>
            <a:t>60 % iznosa odobrene potpore po zaključenju Ugovora</a:t>
          </a:r>
        </a:p>
        <a:p>
          <a:pPr defTabSz="2889250">
            <a:lnSpc>
              <a:spcPct val="90000"/>
            </a:lnSpc>
            <a:spcBef>
              <a:spcPct val="0"/>
            </a:spcBef>
            <a:spcAft>
              <a:spcPct val="35000"/>
            </a:spcAft>
          </a:pPr>
          <a:endParaRPr lang="hr-HR" dirty="0"/>
        </a:p>
      </dgm:t>
    </dgm:pt>
    <dgm:pt modelId="{ECFF83D8-1E0C-44A2-9722-6E48963FC793}" type="parTrans" cxnId="{D0713A29-DA46-417D-9480-5FB0A1A33F2C}">
      <dgm:prSet/>
      <dgm:spPr/>
      <dgm:t>
        <a:bodyPr/>
        <a:lstStyle/>
        <a:p>
          <a:endParaRPr lang="hr-HR"/>
        </a:p>
      </dgm:t>
    </dgm:pt>
    <dgm:pt modelId="{38FAEB12-0A27-45CE-A31B-B5A96FD466A1}" type="sibTrans" cxnId="{D0713A29-DA46-417D-9480-5FB0A1A33F2C}">
      <dgm:prSet/>
      <dgm:spPr/>
      <dgm:t>
        <a:bodyPr/>
        <a:lstStyle/>
        <a:p>
          <a:endParaRPr lang="hr-HR"/>
        </a:p>
      </dgm:t>
    </dgm:pt>
    <dgm:pt modelId="{195C4041-AE90-4039-B494-7D37D75C81A3}">
      <dgm:prSet phldrT="[Tekst]"/>
      <dgm:spPr/>
      <dgm:t>
        <a:bodyPr/>
        <a:lstStyle/>
        <a:p>
          <a:pPr marL="0" marR="0" lvl="1" indent="0" defTabSz="914400" eaLnBrk="1" fontAlgn="auto" latinLnBrk="0" hangingPunct="1">
            <a:lnSpc>
              <a:spcPct val="100000"/>
            </a:lnSpc>
            <a:spcBef>
              <a:spcPts val="0"/>
            </a:spcBef>
            <a:spcAft>
              <a:spcPts val="0"/>
            </a:spcAft>
            <a:buClrTx/>
            <a:buSzTx/>
            <a:buFontTx/>
            <a:buNone/>
            <a:tabLst/>
            <a:defRPr/>
          </a:pPr>
          <a:r>
            <a:rPr lang="hr-HR" dirty="0" smtClean="0"/>
            <a:t>ostatak iznosa po dostavljenom i prihvaćenom izvješću s računima o utrošku sredstava za avansno isplaćeni dio, poštujući ugovorene rokove</a:t>
          </a:r>
        </a:p>
        <a:p>
          <a:pPr defTabSz="1289050">
            <a:lnSpc>
              <a:spcPct val="90000"/>
            </a:lnSpc>
            <a:spcBef>
              <a:spcPct val="0"/>
            </a:spcBef>
            <a:spcAft>
              <a:spcPct val="35000"/>
            </a:spcAft>
          </a:pPr>
          <a:endParaRPr lang="hr-HR" dirty="0"/>
        </a:p>
      </dgm:t>
    </dgm:pt>
    <dgm:pt modelId="{C9A7E0FD-7272-4731-96A4-4E6A38B937E6}" type="parTrans" cxnId="{92C26D71-9CF6-4A30-A287-3D1C8FD5350D}">
      <dgm:prSet/>
      <dgm:spPr/>
      <dgm:t>
        <a:bodyPr/>
        <a:lstStyle/>
        <a:p>
          <a:endParaRPr lang="hr-HR"/>
        </a:p>
      </dgm:t>
    </dgm:pt>
    <dgm:pt modelId="{F79AA672-79D0-4AE9-9899-B711CE763899}" type="sibTrans" cxnId="{92C26D71-9CF6-4A30-A287-3D1C8FD5350D}">
      <dgm:prSet/>
      <dgm:spPr/>
      <dgm:t>
        <a:bodyPr/>
        <a:lstStyle/>
        <a:p>
          <a:endParaRPr lang="hr-HR"/>
        </a:p>
      </dgm:t>
    </dgm:pt>
    <dgm:pt modelId="{83E64313-76D1-4187-8277-AC11231F1ED5}" type="pres">
      <dgm:prSet presAssocID="{9A473D26-F35B-4176-B0A8-3DCE0FB6F7A9}" presName="diagram" presStyleCnt="0">
        <dgm:presLayoutVars>
          <dgm:dir/>
          <dgm:resizeHandles val="exact"/>
        </dgm:presLayoutVars>
      </dgm:prSet>
      <dgm:spPr/>
      <dgm:t>
        <a:bodyPr/>
        <a:lstStyle/>
        <a:p>
          <a:endParaRPr lang="hr-HR"/>
        </a:p>
      </dgm:t>
    </dgm:pt>
    <dgm:pt modelId="{71BAFC55-9F43-4183-827A-8FDFF17DAC29}" type="pres">
      <dgm:prSet presAssocID="{34B811F8-D698-4FE0-82C2-CF1568F9620A}" presName="node" presStyleLbl="node1" presStyleIdx="0" presStyleCnt="2" custLinFactNeighborX="365" custLinFactNeighborY="2217">
        <dgm:presLayoutVars>
          <dgm:bulletEnabled val="1"/>
        </dgm:presLayoutVars>
      </dgm:prSet>
      <dgm:spPr/>
      <dgm:t>
        <a:bodyPr/>
        <a:lstStyle/>
        <a:p>
          <a:endParaRPr lang="hr-HR"/>
        </a:p>
      </dgm:t>
    </dgm:pt>
    <dgm:pt modelId="{F139958A-D7B6-45D8-88BA-2083380505B2}" type="pres">
      <dgm:prSet presAssocID="{38FAEB12-0A27-45CE-A31B-B5A96FD466A1}" presName="sibTrans" presStyleCnt="0"/>
      <dgm:spPr/>
      <dgm:t>
        <a:bodyPr/>
        <a:lstStyle/>
        <a:p>
          <a:endParaRPr lang="hr-HR"/>
        </a:p>
      </dgm:t>
    </dgm:pt>
    <dgm:pt modelId="{DFA83C02-A20E-4A38-A733-5E2D21A0C242}" type="pres">
      <dgm:prSet presAssocID="{195C4041-AE90-4039-B494-7D37D75C81A3}" presName="node" presStyleLbl="node1" presStyleIdx="1" presStyleCnt="2">
        <dgm:presLayoutVars>
          <dgm:bulletEnabled val="1"/>
        </dgm:presLayoutVars>
      </dgm:prSet>
      <dgm:spPr/>
      <dgm:t>
        <a:bodyPr/>
        <a:lstStyle/>
        <a:p>
          <a:endParaRPr lang="hr-HR"/>
        </a:p>
      </dgm:t>
    </dgm:pt>
  </dgm:ptLst>
  <dgm:cxnLst>
    <dgm:cxn modelId="{7C90533E-EA9C-4AF3-B67B-7E2BF9343A88}" type="presOf" srcId="{195C4041-AE90-4039-B494-7D37D75C81A3}" destId="{DFA83C02-A20E-4A38-A733-5E2D21A0C242}" srcOrd="0" destOrd="0" presId="urn:microsoft.com/office/officeart/2005/8/layout/default#3"/>
    <dgm:cxn modelId="{92C26D71-9CF6-4A30-A287-3D1C8FD5350D}" srcId="{9A473D26-F35B-4176-B0A8-3DCE0FB6F7A9}" destId="{195C4041-AE90-4039-B494-7D37D75C81A3}" srcOrd="1" destOrd="0" parTransId="{C9A7E0FD-7272-4731-96A4-4E6A38B937E6}" sibTransId="{F79AA672-79D0-4AE9-9899-B711CE763899}"/>
    <dgm:cxn modelId="{7408F89E-11A9-4C8F-83F4-B35246F72DBF}" type="presOf" srcId="{9A473D26-F35B-4176-B0A8-3DCE0FB6F7A9}" destId="{83E64313-76D1-4187-8277-AC11231F1ED5}" srcOrd="0" destOrd="0" presId="urn:microsoft.com/office/officeart/2005/8/layout/default#3"/>
    <dgm:cxn modelId="{D0713A29-DA46-417D-9480-5FB0A1A33F2C}" srcId="{9A473D26-F35B-4176-B0A8-3DCE0FB6F7A9}" destId="{34B811F8-D698-4FE0-82C2-CF1568F9620A}" srcOrd="0" destOrd="0" parTransId="{ECFF83D8-1E0C-44A2-9722-6E48963FC793}" sibTransId="{38FAEB12-0A27-45CE-A31B-B5A96FD466A1}"/>
    <dgm:cxn modelId="{1390F0B7-41E7-42A0-A67C-307E2CC4EDFC}" type="presOf" srcId="{34B811F8-D698-4FE0-82C2-CF1568F9620A}" destId="{71BAFC55-9F43-4183-827A-8FDFF17DAC29}" srcOrd="0" destOrd="0" presId="urn:microsoft.com/office/officeart/2005/8/layout/default#3"/>
    <dgm:cxn modelId="{EA1E380F-ED4A-41BD-9607-E3E63E951ADC}" type="presParOf" srcId="{83E64313-76D1-4187-8277-AC11231F1ED5}" destId="{71BAFC55-9F43-4183-827A-8FDFF17DAC29}" srcOrd="0" destOrd="0" presId="urn:microsoft.com/office/officeart/2005/8/layout/default#3"/>
    <dgm:cxn modelId="{D51BC998-3B6F-4FF5-AA45-5A5BF920BEC9}" type="presParOf" srcId="{83E64313-76D1-4187-8277-AC11231F1ED5}" destId="{F139958A-D7B6-45D8-88BA-2083380505B2}" srcOrd="1" destOrd="0" presId="urn:microsoft.com/office/officeart/2005/8/layout/default#3"/>
    <dgm:cxn modelId="{B0F132B6-0BC5-4739-8919-C4A168ECA89B}" type="presParOf" srcId="{83E64313-76D1-4187-8277-AC11231F1ED5}" destId="{DFA83C02-A20E-4A38-A733-5E2D21A0C242}" srcOrd="2" destOrd="0" presId="urn:microsoft.com/office/officeart/2005/8/layout/defaul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266731B-F8BD-4883-ABA8-713AD2C08BF4}" type="doc">
      <dgm:prSet loTypeId="urn:microsoft.com/office/officeart/2005/8/layout/hProcess4" loCatId="process" qsTypeId="urn:microsoft.com/office/officeart/2005/8/quickstyle/simple1" qsCatId="simple" csTypeId="urn:microsoft.com/office/officeart/2005/8/colors/accent0_3" csCatId="mainScheme" phldr="1"/>
      <dgm:spPr/>
      <dgm:t>
        <a:bodyPr/>
        <a:lstStyle/>
        <a:p>
          <a:endParaRPr lang="hr-HR"/>
        </a:p>
      </dgm:t>
    </dgm:pt>
    <dgm:pt modelId="{8941D9D0-38D1-4296-A1E5-39B2F6E145BD}">
      <dgm:prSet phldrT="[Tekst]" custT="1"/>
      <dgm:spPr/>
      <dgm:t>
        <a:bodyPr/>
        <a:lstStyle/>
        <a:p>
          <a:r>
            <a:rPr lang="hr-HR" sz="2000" b="1" dirty="0" smtClean="0"/>
            <a:t>Dostupnost</a:t>
          </a:r>
          <a:endParaRPr lang="hr-HR" sz="2000" dirty="0"/>
        </a:p>
      </dgm:t>
    </dgm:pt>
    <dgm:pt modelId="{FB93CDA4-E1FE-4153-A323-BB81ADBE132A}" type="parTrans" cxnId="{1425F981-7AB5-4F57-9CA3-3C86A02C080D}">
      <dgm:prSet/>
      <dgm:spPr/>
      <dgm:t>
        <a:bodyPr/>
        <a:lstStyle/>
        <a:p>
          <a:endParaRPr lang="hr-HR"/>
        </a:p>
      </dgm:t>
    </dgm:pt>
    <dgm:pt modelId="{B3F9FA3F-FA60-47D2-AED2-A3AC85D1A8AD}" type="sibTrans" cxnId="{1425F981-7AB5-4F57-9CA3-3C86A02C080D}">
      <dgm:prSet/>
      <dgm:spPr/>
      <dgm:t>
        <a:bodyPr/>
        <a:lstStyle/>
        <a:p>
          <a:endParaRPr lang="hr-HR"/>
        </a:p>
      </dgm:t>
    </dgm:pt>
    <dgm:pt modelId="{88E9553C-2038-430E-9554-E6F81C309C77}">
      <dgm:prSet custT="1"/>
      <dgm:spPr/>
      <dgm:t>
        <a:bodyPr/>
        <a:lstStyle/>
        <a:p>
          <a:r>
            <a:rPr lang="hr-HR" sz="2000" b="1" dirty="0" smtClean="0"/>
            <a:t>Stručnost</a:t>
          </a:r>
        </a:p>
      </dgm:t>
    </dgm:pt>
    <dgm:pt modelId="{4AD229A8-4578-44D0-A377-CAD36A3D24C4}" type="parTrans" cxnId="{37B6EDF8-9A10-444C-B740-8730A20F230A}">
      <dgm:prSet/>
      <dgm:spPr/>
      <dgm:t>
        <a:bodyPr/>
        <a:lstStyle/>
        <a:p>
          <a:endParaRPr lang="hr-HR"/>
        </a:p>
      </dgm:t>
    </dgm:pt>
    <dgm:pt modelId="{955FD478-08EC-4AD2-AB2B-B80EB9E24CDF}" type="sibTrans" cxnId="{37B6EDF8-9A10-444C-B740-8730A20F230A}">
      <dgm:prSet/>
      <dgm:spPr/>
      <dgm:t>
        <a:bodyPr/>
        <a:lstStyle/>
        <a:p>
          <a:endParaRPr lang="hr-HR"/>
        </a:p>
      </dgm:t>
    </dgm:pt>
    <dgm:pt modelId="{441A788F-0053-4A21-9C69-C27FC34E3BB8}">
      <dgm:prSet custT="1"/>
      <dgm:spPr/>
      <dgm:t>
        <a:bodyPr/>
        <a:lstStyle/>
        <a:p>
          <a:r>
            <a:rPr lang="hr-HR" sz="2000" b="1" dirty="0" smtClean="0"/>
            <a:t>Odgovornost</a:t>
          </a:r>
        </a:p>
      </dgm:t>
    </dgm:pt>
    <dgm:pt modelId="{ACCC67C8-200A-4318-B5D4-78264813AB15}" type="parTrans" cxnId="{1C480E1F-AEEE-478F-8C7B-CD768A9AD17A}">
      <dgm:prSet/>
      <dgm:spPr/>
      <dgm:t>
        <a:bodyPr/>
        <a:lstStyle/>
        <a:p>
          <a:endParaRPr lang="hr-HR"/>
        </a:p>
      </dgm:t>
    </dgm:pt>
    <dgm:pt modelId="{0CC464AE-E846-4DE6-B1B9-75E1E8D24135}" type="sibTrans" cxnId="{1C480E1F-AEEE-478F-8C7B-CD768A9AD17A}">
      <dgm:prSet/>
      <dgm:spPr/>
      <dgm:t>
        <a:bodyPr/>
        <a:lstStyle/>
        <a:p>
          <a:endParaRPr lang="hr-HR"/>
        </a:p>
      </dgm:t>
    </dgm:pt>
    <dgm:pt modelId="{4F2B75C9-FBFB-48B9-BDE4-6495C2A48458}">
      <dgm:prSet custT="1"/>
      <dgm:spPr/>
      <dgm:t>
        <a:bodyPr/>
        <a:lstStyle/>
        <a:p>
          <a:r>
            <a:rPr lang="hr-HR" sz="2000" b="1" dirty="0" smtClean="0"/>
            <a:t>Motiviranost </a:t>
          </a:r>
        </a:p>
      </dgm:t>
    </dgm:pt>
    <dgm:pt modelId="{4F8B7186-DB48-47F5-A4EF-21885D1C9CE3}" type="parTrans" cxnId="{305CA0D4-67C6-4AD7-8EAE-4ED13999B3CF}">
      <dgm:prSet/>
      <dgm:spPr/>
      <dgm:t>
        <a:bodyPr/>
        <a:lstStyle/>
        <a:p>
          <a:endParaRPr lang="hr-HR"/>
        </a:p>
      </dgm:t>
    </dgm:pt>
    <dgm:pt modelId="{2F011C92-A62C-4B81-B1C4-224F9B3A4847}" type="sibTrans" cxnId="{305CA0D4-67C6-4AD7-8EAE-4ED13999B3CF}">
      <dgm:prSet/>
      <dgm:spPr/>
      <dgm:t>
        <a:bodyPr/>
        <a:lstStyle/>
        <a:p>
          <a:endParaRPr lang="hr-HR"/>
        </a:p>
      </dgm:t>
    </dgm:pt>
    <dgm:pt modelId="{62BC307A-7197-4A44-9BF5-D358234D3439}">
      <dgm:prSet custT="1"/>
      <dgm:spPr/>
      <dgm:t>
        <a:bodyPr/>
        <a:lstStyle/>
        <a:p>
          <a:r>
            <a:rPr lang="hr-HR" sz="2000" b="1" dirty="0" smtClean="0"/>
            <a:t>Suradnja</a:t>
          </a:r>
          <a:endParaRPr lang="hr-HR" sz="2000" dirty="0"/>
        </a:p>
      </dgm:t>
    </dgm:pt>
    <dgm:pt modelId="{19A571FC-6984-45BB-BC5A-1ADA31B2F5C9}" type="parTrans" cxnId="{74CE12FE-85A9-4E09-8608-278E37C3490C}">
      <dgm:prSet/>
      <dgm:spPr/>
      <dgm:t>
        <a:bodyPr/>
        <a:lstStyle/>
        <a:p>
          <a:endParaRPr lang="hr-HR"/>
        </a:p>
      </dgm:t>
    </dgm:pt>
    <dgm:pt modelId="{6E6B6E9D-27E8-4212-A36E-231CC2917120}" type="sibTrans" cxnId="{74CE12FE-85A9-4E09-8608-278E37C3490C}">
      <dgm:prSet/>
      <dgm:spPr/>
      <dgm:t>
        <a:bodyPr/>
        <a:lstStyle/>
        <a:p>
          <a:endParaRPr lang="hr-HR"/>
        </a:p>
      </dgm:t>
    </dgm:pt>
    <dgm:pt modelId="{52DE94E9-DD1F-4670-900E-B38B8C1B19B1}">
      <dgm:prSet phldrT="[Tekst]" custT="1"/>
      <dgm:spPr>
        <a:solidFill>
          <a:schemeClr val="lt2">
            <a:hueOff val="0"/>
            <a:satOff val="0"/>
            <a:lumOff val="0"/>
          </a:schemeClr>
        </a:solidFill>
      </dgm:spPr>
      <dgm:t>
        <a:bodyPr/>
        <a:lstStyle/>
        <a:p>
          <a:r>
            <a:rPr lang="hr-HR" sz="1400" dirty="0" smtClean="0"/>
            <a:t>individualni rad sa svim zainteresiranim klijentima, </a:t>
          </a:r>
          <a:r>
            <a:rPr lang="hr-HR" sz="1400" b="1" i="1" dirty="0" smtClean="0"/>
            <a:t>besplatno do 31. prosinca 2016.</a:t>
          </a:r>
          <a:endParaRPr lang="hr-HR" sz="1400" dirty="0"/>
        </a:p>
      </dgm:t>
    </dgm:pt>
    <dgm:pt modelId="{F3365AF4-420A-4F85-B1D2-5628161677C5}" type="parTrans" cxnId="{C8AC0665-AF36-477E-B545-3BD597C12BB6}">
      <dgm:prSet/>
      <dgm:spPr/>
      <dgm:t>
        <a:bodyPr/>
        <a:lstStyle/>
        <a:p>
          <a:endParaRPr lang="hr-HR"/>
        </a:p>
      </dgm:t>
    </dgm:pt>
    <dgm:pt modelId="{140AB0B6-EC78-4F01-BC52-2079A59B2FE2}" type="sibTrans" cxnId="{C8AC0665-AF36-477E-B545-3BD597C12BB6}">
      <dgm:prSet/>
      <dgm:spPr/>
      <dgm:t>
        <a:bodyPr/>
        <a:lstStyle/>
        <a:p>
          <a:endParaRPr lang="hr-HR"/>
        </a:p>
      </dgm:t>
    </dgm:pt>
    <dgm:pt modelId="{5B19193C-7D9F-413A-B0AA-A9C631871BB3}">
      <dgm:prSet custT="1"/>
      <dgm:spPr>
        <a:solidFill>
          <a:schemeClr val="lt2">
            <a:hueOff val="0"/>
            <a:satOff val="0"/>
            <a:lumOff val="0"/>
          </a:schemeClr>
        </a:solidFill>
      </dgm:spPr>
      <dgm:t>
        <a:bodyPr/>
        <a:lstStyle/>
        <a:p>
          <a:pPr algn="l"/>
          <a:r>
            <a:rPr lang="hr-HR" sz="1400" dirty="0" smtClean="0"/>
            <a:t>zaposlenici Projektnog ureda certificirani su za izradu i provedbu projekata</a:t>
          </a:r>
          <a:endParaRPr lang="hr-HR" sz="1400" b="1" dirty="0" smtClean="0"/>
        </a:p>
      </dgm:t>
    </dgm:pt>
    <dgm:pt modelId="{2F880055-2FDB-4FC8-9EB6-DDC569A9E622}" type="parTrans" cxnId="{7E4AA4DD-37C8-4EE3-B2EC-D284E451BBF8}">
      <dgm:prSet/>
      <dgm:spPr/>
      <dgm:t>
        <a:bodyPr/>
        <a:lstStyle/>
        <a:p>
          <a:endParaRPr lang="hr-HR"/>
        </a:p>
      </dgm:t>
    </dgm:pt>
    <dgm:pt modelId="{6879A613-F2F0-4630-BCCC-79FA27FAF362}" type="sibTrans" cxnId="{7E4AA4DD-37C8-4EE3-B2EC-D284E451BBF8}">
      <dgm:prSet/>
      <dgm:spPr/>
      <dgm:t>
        <a:bodyPr/>
        <a:lstStyle/>
        <a:p>
          <a:endParaRPr lang="hr-HR"/>
        </a:p>
      </dgm:t>
    </dgm:pt>
    <dgm:pt modelId="{4E218112-864A-4C09-979F-08EDB5213BFF}">
      <dgm:prSet custT="1"/>
      <dgm:spPr>
        <a:solidFill>
          <a:schemeClr val="lt2">
            <a:hueOff val="0"/>
            <a:satOff val="0"/>
            <a:lumOff val="0"/>
          </a:schemeClr>
        </a:solidFill>
      </dgm:spPr>
      <dgm:t>
        <a:bodyPr/>
        <a:lstStyle/>
        <a:p>
          <a:r>
            <a:rPr lang="hr-HR" sz="1400" dirty="0" smtClean="0"/>
            <a:t>Grada Ivanca kao nositelja </a:t>
          </a:r>
          <a:r>
            <a:rPr lang="pl-PL" sz="1400" dirty="0" smtClean="0"/>
            <a:t>projekta te osobna odgovornost mladih z</a:t>
          </a:r>
          <a:r>
            <a:rPr lang="hr-HR" sz="1400" dirty="0" err="1" smtClean="0"/>
            <a:t>aposlenih</a:t>
          </a:r>
          <a:r>
            <a:rPr lang="hr-HR" sz="1400" dirty="0" smtClean="0"/>
            <a:t> konzultanata</a:t>
          </a:r>
          <a:endParaRPr lang="hr-HR" sz="1400" b="1" dirty="0" smtClean="0"/>
        </a:p>
      </dgm:t>
    </dgm:pt>
    <dgm:pt modelId="{7B422B48-F7F6-4DDC-AB1D-998E94C34ABE}" type="parTrans" cxnId="{A183FC9E-05D7-4476-AAF0-4DF4B252CA8E}">
      <dgm:prSet/>
      <dgm:spPr/>
      <dgm:t>
        <a:bodyPr/>
        <a:lstStyle/>
        <a:p>
          <a:endParaRPr lang="hr-HR"/>
        </a:p>
      </dgm:t>
    </dgm:pt>
    <dgm:pt modelId="{315CEB6D-96E2-4AE2-84B7-483E3C18AC1F}" type="sibTrans" cxnId="{A183FC9E-05D7-4476-AAF0-4DF4B252CA8E}">
      <dgm:prSet/>
      <dgm:spPr/>
      <dgm:t>
        <a:bodyPr/>
        <a:lstStyle/>
        <a:p>
          <a:endParaRPr lang="hr-HR"/>
        </a:p>
      </dgm:t>
    </dgm:pt>
    <dgm:pt modelId="{39A93D02-2629-4D02-8522-D064DF9408D9}">
      <dgm:prSet custT="1"/>
      <dgm:spPr>
        <a:solidFill>
          <a:schemeClr val="lt2">
            <a:hueOff val="0"/>
            <a:satOff val="0"/>
            <a:lumOff val="0"/>
          </a:schemeClr>
        </a:solidFill>
      </dgm:spPr>
      <dgm:t>
        <a:bodyPr/>
        <a:lstStyle/>
        <a:p>
          <a:r>
            <a:rPr lang="hr-HR" sz="1400" dirty="0" smtClean="0"/>
            <a:t>postiže se poticanjem kreativnosti i usavršavanja na različitim radionicama </a:t>
          </a:r>
          <a:endParaRPr lang="hr-HR" sz="1400" b="1" dirty="0" smtClean="0"/>
        </a:p>
      </dgm:t>
    </dgm:pt>
    <dgm:pt modelId="{E6CCD04A-7FBA-4DC5-8A65-ACCBB060F4DC}" type="parTrans" cxnId="{B3CDFE1F-9E69-41C4-A75E-CF94824AF99F}">
      <dgm:prSet/>
      <dgm:spPr/>
      <dgm:t>
        <a:bodyPr/>
        <a:lstStyle/>
        <a:p>
          <a:endParaRPr lang="hr-HR"/>
        </a:p>
      </dgm:t>
    </dgm:pt>
    <dgm:pt modelId="{39FBF5FE-7DF1-486C-8A1C-1A45ECA10C75}" type="sibTrans" cxnId="{B3CDFE1F-9E69-41C4-A75E-CF94824AF99F}">
      <dgm:prSet/>
      <dgm:spPr/>
      <dgm:t>
        <a:bodyPr/>
        <a:lstStyle/>
        <a:p>
          <a:endParaRPr lang="hr-HR"/>
        </a:p>
      </dgm:t>
    </dgm:pt>
    <dgm:pt modelId="{0D26402A-6041-4992-A19A-C1348D509127}">
      <dgm:prSet custT="1"/>
      <dgm:spPr>
        <a:solidFill>
          <a:schemeClr val="lt2">
            <a:hueOff val="0"/>
            <a:satOff val="0"/>
            <a:lumOff val="0"/>
          </a:schemeClr>
        </a:solidFill>
      </dgm:spPr>
      <dgm:t>
        <a:bodyPr/>
        <a:lstStyle/>
        <a:p>
          <a:r>
            <a:rPr lang="hr-HR" sz="1400" dirty="0" smtClean="0"/>
            <a:t>sa svim institucijama u području podrške klijentima te redovita i obostrana </a:t>
          </a:r>
          <a:r>
            <a:rPr lang="pl-PL" sz="1400" dirty="0" smtClean="0"/>
            <a:t>suradnja klijenata i zaposlenika</a:t>
          </a:r>
          <a:endParaRPr lang="hr-HR" sz="1400" dirty="0"/>
        </a:p>
      </dgm:t>
    </dgm:pt>
    <dgm:pt modelId="{0B8C9779-EA40-4753-B4E3-6C43C1FF7C01}" type="parTrans" cxnId="{3759471B-5FF0-4D10-8004-4A8E018BC1AB}">
      <dgm:prSet/>
      <dgm:spPr/>
      <dgm:t>
        <a:bodyPr/>
        <a:lstStyle/>
        <a:p>
          <a:endParaRPr lang="hr-HR"/>
        </a:p>
      </dgm:t>
    </dgm:pt>
    <dgm:pt modelId="{AC50AD3F-B791-4762-A93A-DEF9811699CB}" type="sibTrans" cxnId="{3759471B-5FF0-4D10-8004-4A8E018BC1AB}">
      <dgm:prSet/>
      <dgm:spPr/>
      <dgm:t>
        <a:bodyPr/>
        <a:lstStyle/>
        <a:p>
          <a:endParaRPr lang="hr-HR"/>
        </a:p>
      </dgm:t>
    </dgm:pt>
    <dgm:pt modelId="{B0AA1D7F-39A2-4FD9-BCCE-C3AAC4EB120C}" type="pres">
      <dgm:prSet presAssocID="{C266731B-F8BD-4883-ABA8-713AD2C08BF4}" presName="Name0" presStyleCnt="0">
        <dgm:presLayoutVars>
          <dgm:dir/>
          <dgm:animLvl val="lvl"/>
          <dgm:resizeHandles val="exact"/>
        </dgm:presLayoutVars>
      </dgm:prSet>
      <dgm:spPr/>
      <dgm:t>
        <a:bodyPr/>
        <a:lstStyle/>
        <a:p>
          <a:endParaRPr lang="hr-HR"/>
        </a:p>
      </dgm:t>
    </dgm:pt>
    <dgm:pt modelId="{06E00099-5044-47B1-928C-6993B3888A33}" type="pres">
      <dgm:prSet presAssocID="{C266731B-F8BD-4883-ABA8-713AD2C08BF4}" presName="tSp" presStyleCnt="0"/>
      <dgm:spPr/>
    </dgm:pt>
    <dgm:pt modelId="{8F75DDFA-DE6A-412E-AE46-26E0EF332131}" type="pres">
      <dgm:prSet presAssocID="{C266731B-F8BD-4883-ABA8-713AD2C08BF4}" presName="bSp" presStyleCnt="0"/>
      <dgm:spPr/>
    </dgm:pt>
    <dgm:pt modelId="{5DA16B02-C534-4418-82EA-6E865A7E7CE1}" type="pres">
      <dgm:prSet presAssocID="{C266731B-F8BD-4883-ABA8-713AD2C08BF4}" presName="process" presStyleCnt="0"/>
      <dgm:spPr/>
    </dgm:pt>
    <dgm:pt modelId="{4D216703-5F63-4A9B-8087-07FF7D0D07E7}" type="pres">
      <dgm:prSet presAssocID="{8941D9D0-38D1-4296-A1E5-39B2F6E145BD}" presName="composite1" presStyleCnt="0"/>
      <dgm:spPr/>
    </dgm:pt>
    <dgm:pt modelId="{DA2DB3B1-847E-460A-812C-5F9707628A96}" type="pres">
      <dgm:prSet presAssocID="{8941D9D0-38D1-4296-A1E5-39B2F6E145BD}" presName="dummyNode1" presStyleLbl="node1" presStyleIdx="0" presStyleCnt="5"/>
      <dgm:spPr/>
    </dgm:pt>
    <dgm:pt modelId="{F79269C0-244E-49BD-B8B4-5DEA4BE7D884}" type="pres">
      <dgm:prSet presAssocID="{8941D9D0-38D1-4296-A1E5-39B2F6E145BD}" presName="childNode1" presStyleLbl="bgAcc1" presStyleIdx="0" presStyleCnt="5" custScaleX="158758" custScaleY="149145" custLinFactNeighborY="-17841">
        <dgm:presLayoutVars>
          <dgm:bulletEnabled val="1"/>
        </dgm:presLayoutVars>
      </dgm:prSet>
      <dgm:spPr/>
      <dgm:t>
        <a:bodyPr/>
        <a:lstStyle/>
        <a:p>
          <a:endParaRPr lang="hr-HR"/>
        </a:p>
      </dgm:t>
    </dgm:pt>
    <dgm:pt modelId="{8413D6EA-A3F4-4AB8-886E-2AEA937488F2}" type="pres">
      <dgm:prSet presAssocID="{8941D9D0-38D1-4296-A1E5-39B2F6E145BD}" presName="childNode1tx" presStyleLbl="bgAcc1" presStyleIdx="0" presStyleCnt="5">
        <dgm:presLayoutVars>
          <dgm:bulletEnabled val="1"/>
        </dgm:presLayoutVars>
      </dgm:prSet>
      <dgm:spPr/>
      <dgm:t>
        <a:bodyPr/>
        <a:lstStyle/>
        <a:p>
          <a:endParaRPr lang="hr-HR"/>
        </a:p>
      </dgm:t>
    </dgm:pt>
    <dgm:pt modelId="{90A9816C-0107-4865-BF2A-FFC81D0C4397}" type="pres">
      <dgm:prSet presAssocID="{8941D9D0-38D1-4296-A1E5-39B2F6E145BD}" presName="parentNode1" presStyleLbl="node1" presStyleIdx="0" presStyleCnt="5" custScaleX="137559" custLinFactNeighborX="2371" custLinFactNeighborY="17886">
        <dgm:presLayoutVars>
          <dgm:chMax val="1"/>
          <dgm:bulletEnabled val="1"/>
        </dgm:presLayoutVars>
      </dgm:prSet>
      <dgm:spPr/>
      <dgm:t>
        <a:bodyPr/>
        <a:lstStyle/>
        <a:p>
          <a:endParaRPr lang="hr-HR"/>
        </a:p>
      </dgm:t>
    </dgm:pt>
    <dgm:pt modelId="{E3186F0F-C194-4533-A8F2-F5407895C9F8}" type="pres">
      <dgm:prSet presAssocID="{8941D9D0-38D1-4296-A1E5-39B2F6E145BD}" presName="connSite1" presStyleCnt="0"/>
      <dgm:spPr/>
    </dgm:pt>
    <dgm:pt modelId="{03FF8C8F-23F9-4FC6-88DC-6D2C15C7215B}" type="pres">
      <dgm:prSet presAssocID="{B3F9FA3F-FA60-47D2-AED2-A3AC85D1A8AD}" presName="Name9" presStyleLbl="sibTrans2D1" presStyleIdx="0" presStyleCnt="4"/>
      <dgm:spPr/>
      <dgm:t>
        <a:bodyPr/>
        <a:lstStyle/>
        <a:p>
          <a:endParaRPr lang="hr-HR"/>
        </a:p>
      </dgm:t>
    </dgm:pt>
    <dgm:pt modelId="{6A3E73DE-64FC-4052-8879-FF930C7FE740}" type="pres">
      <dgm:prSet presAssocID="{88E9553C-2038-430E-9554-E6F81C309C77}" presName="composite2" presStyleCnt="0"/>
      <dgm:spPr/>
    </dgm:pt>
    <dgm:pt modelId="{DE7E373B-BE34-415F-95B5-4B57B4542DAC}" type="pres">
      <dgm:prSet presAssocID="{88E9553C-2038-430E-9554-E6F81C309C77}" presName="dummyNode2" presStyleLbl="node1" presStyleIdx="0" presStyleCnt="5"/>
      <dgm:spPr/>
    </dgm:pt>
    <dgm:pt modelId="{48166355-16E4-4920-88B5-E894F6E3A5CD}" type="pres">
      <dgm:prSet presAssocID="{88E9553C-2038-430E-9554-E6F81C309C77}" presName="childNode2" presStyleLbl="bgAcc1" presStyleIdx="1" presStyleCnt="5" custScaleX="170097" custScaleY="147783" custLinFactNeighborX="920" custLinFactNeighborY="-21186">
        <dgm:presLayoutVars>
          <dgm:bulletEnabled val="1"/>
        </dgm:presLayoutVars>
      </dgm:prSet>
      <dgm:spPr/>
      <dgm:t>
        <a:bodyPr/>
        <a:lstStyle/>
        <a:p>
          <a:endParaRPr lang="hr-HR"/>
        </a:p>
      </dgm:t>
    </dgm:pt>
    <dgm:pt modelId="{D19BC940-D511-4582-9A87-C20D48FA48B2}" type="pres">
      <dgm:prSet presAssocID="{88E9553C-2038-430E-9554-E6F81C309C77}" presName="childNode2tx" presStyleLbl="bgAcc1" presStyleIdx="1" presStyleCnt="5">
        <dgm:presLayoutVars>
          <dgm:bulletEnabled val="1"/>
        </dgm:presLayoutVars>
      </dgm:prSet>
      <dgm:spPr/>
      <dgm:t>
        <a:bodyPr/>
        <a:lstStyle/>
        <a:p>
          <a:endParaRPr lang="hr-HR"/>
        </a:p>
      </dgm:t>
    </dgm:pt>
    <dgm:pt modelId="{1F5C1570-868C-4924-ADA7-FC286389D78B}" type="pres">
      <dgm:prSet presAssocID="{88E9553C-2038-430E-9554-E6F81C309C77}" presName="parentNode2" presStyleLbl="node1" presStyleIdx="1" presStyleCnt="5" custScaleX="137559" custLinFactNeighborX="245" custLinFactNeighborY="-79246">
        <dgm:presLayoutVars>
          <dgm:chMax val="0"/>
          <dgm:bulletEnabled val="1"/>
        </dgm:presLayoutVars>
      </dgm:prSet>
      <dgm:spPr/>
      <dgm:t>
        <a:bodyPr/>
        <a:lstStyle/>
        <a:p>
          <a:endParaRPr lang="hr-HR"/>
        </a:p>
      </dgm:t>
    </dgm:pt>
    <dgm:pt modelId="{434AFCB2-3906-47A2-9E71-7276839CE3CD}" type="pres">
      <dgm:prSet presAssocID="{88E9553C-2038-430E-9554-E6F81C309C77}" presName="connSite2" presStyleCnt="0"/>
      <dgm:spPr/>
    </dgm:pt>
    <dgm:pt modelId="{9F6BCD79-6BAF-49DD-9FAE-B71E6C8D8813}" type="pres">
      <dgm:prSet presAssocID="{955FD478-08EC-4AD2-AB2B-B80EB9E24CDF}" presName="Name18" presStyleLbl="sibTrans2D1" presStyleIdx="1" presStyleCnt="4"/>
      <dgm:spPr/>
      <dgm:t>
        <a:bodyPr/>
        <a:lstStyle/>
        <a:p>
          <a:endParaRPr lang="hr-HR"/>
        </a:p>
      </dgm:t>
    </dgm:pt>
    <dgm:pt modelId="{35C8620C-FD3E-4A65-BD44-DB86AE907C66}" type="pres">
      <dgm:prSet presAssocID="{441A788F-0053-4A21-9C69-C27FC34E3BB8}" presName="composite1" presStyleCnt="0"/>
      <dgm:spPr/>
    </dgm:pt>
    <dgm:pt modelId="{6D5F92D7-3A87-4F59-B6D2-A9C5DE878D95}" type="pres">
      <dgm:prSet presAssocID="{441A788F-0053-4A21-9C69-C27FC34E3BB8}" presName="dummyNode1" presStyleLbl="node1" presStyleIdx="1" presStyleCnt="5"/>
      <dgm:spPr/>
    </dgm:pt>
    <dgm:pt modelId="{3EEAE165-03BE-4661-B812-48FE5CFBDDA4}" type="pres">
      <dgm:prSet presAssocID="{441A788F-0053-4A21-9C69-C27FC34E3BB8}" presName="childNode1" presStyleLbl="bgAcc1" presStyleIdx="2" presStyleCnt="5" custScaleX="147983" custScaleY="142005" custLinFactNeighborX="926" custLinFactNeighborY="-25842">
        <dgm:presLayoutVars>
          <dgm:bulletEnabled val="1"/>
        </dgm:presLayoutVars>
      </dgm:prSet>
      <dgm:spPr/>
      <dgm:t>
        <a:bodyPr/>
        <a:lstStyle/>
        <a:p>
          <a:endParaRPr lang="hr-HR"/>
        </a:p>
      </dgm:t>
    </dgm:pt>
    <dgm:pt modelId="{789C0D57-5E94-4011-9AD7-15F8FD157DE1}" type="pres">
      <dgm:prSet presAssocID="{441A788F-0053-4A21-9C69-C27FC34E3BB8}" presName="childNode1tx" presStyleLbl="bgAcc1" presStyleIdx="2" presStyleCnt="5">
        <dgm:presLayoutVars>
          <dgm:bulletEnabled val="1"/>
        </dgm:presLayoutVars>
      </dgm:prSet>
      <dgm:spPr/>
      <dgm:t>
        <a:bodyPr/>
        <a:lstStyle/>
        <a:p>
          <a:endParaRPr lang="hr-HR"/>
        </a:p>
      </dgm:t>
    </dgm:pt>
    <dgm:pt modelId="{C9DB44FC-CA0D-4DBC-AFDE-F1EE0CB70DDB}" type="pres">
      <dgm:prSet presAssocID="{441A788F-0053-4A21-9C69-C27FC34E3BB8}" presName="parentNode1" presStyleLbl="node1" presStyleIdx="2" presStyleCnt="5" custScaleX="137559" custLinFactNeighborX="538" custLinFactNeighborY="10910">
        <dgm:presLayoutVars>
          <dgm:chMax val="1"/>
          <dgm:bulletEnabled val="1"/>
        </dgm:presLayoutVars>
      </dgm:prSet>
      <dgm:spPr/>
      <dgm:t>
        <a:bodyPr/>
        <a:lstStyle/>
        <a:p>
          <a:endParaRPr lang="hr-HR"/>
        </a:p>
      </dgm:t>
    </dgm:pt>
    <dgm:pt modelId="{B26D8CFB-E4BA-4AF9-A249-A2522F7DB87B}" type="pres">
      <dgm:prSet presAssocID="{441A788F-0053-4A21-9C69-C27FC34E3BB8}" presName="connSite1" presStyleCnt="0"/>
      <dgm:spPr/>
    </dgm:pt>
    <dgm:pt modelId="{C2928838-9245-43B7-BCC9-153D5CC85ADE}" type="pres">
      <dgm:prSet presAssocID="{0CC464AE-E846-4DE6-B1B9-75E1E8D24135}" presName="Name9" presStyleLbl="sibTrans2D1" presStyleIdx="2" presStyleCnt="4"/>
      <dgm:spPr/>
      <dgm:t>
        <a:bodyPr/>
        <a:lstStyle/>
        <a:p>
          <a:endParaRPr lang="hr-HR"/>
        </a:p>
      </dgm:t>
    </dgm:pt>
    <dgm:pt modelId="{79BDC85A-A598-4ADF-A714-5C14BB2E49E2}" type="pres">
      <dgm:prSet presAssocID="{4F2B75C9-FBFB-48B9-BDE4-6495C2A48458}" presName="composite2" presStyleCnt="0"/>
      <dgm:spPr/>
    </dgm:pt>
    <dgm:pt modelId="{302C881B-C16C-4B49-8E39-3CD06E322BD7}" type="pres">
      <dgm:prSet presAssocID="{4F2B75C9-FBFB-48B9-BDE4-6495C2A48458}" presName="dummyNode2" presStyleLbl="node1" presStyleIdx="2" presStyleCnt="5"/>
      <dgm:spPr/>
    </dgm:pt>
    <dgm:pt modelId="{771E4B83-A10C-4C30-935B-40419E0F58BE}" type="pres">
      <dgm:prSet presAssocID="{4F2B75C9-FBFB-48B9-BDE4-6495C2A48458}" presName="childNode2" presStyleLbl="bgAcc1" presStyleIdx="3" presStyleCnt="5" custScaleX="163493" custScaleY="152206" custLinFactNeighborY="-16853">
        <dgm:presLayoutVars>
          <dgm:bulletEnabled val="1"/>
        </dgm:presLayoutVars>
      </dgm:prSet>
      <dgm:spPr/>
      <dgm:t>
        <a:bodyPr/>
        <a:lstStyle/>
        <a:p>
          <a:endParaRPr lang="hr-HR"/>
        </a:p>
      </dgm:t>
    </dgm:pt>
    <dgm:pt modelId="{9AC17065-0453-49E0-B227-5230CBADB4BE}" type="pres">
      <dgm:prSet presAssocID="{4F2B75C9-FBFB-48B9-BDE4-6495C2A48458}" presName="childNode2tx" presStyleLbl="bgAcc1" presStyleIdx="3" presStyleCnt="5">
        <dgm:presLayoutVars>
          <dgm:bulletEnabled val="1"/>
        </dgm:presLayoutVars>
      </dgm:prSet>
      <dgm:spPr/>
      <dgm:t>
        <a:bodyPr/>
        <a:lstStyle/>
        <a:p>
          <a:endParaRPr lang="hr-HR"/>
        </a:p>
      </dgm:t>
    </dgm:pt>
    <dgm:pt modelId="{51002B33-A5A1-43C2-8348-B36CABA53843}" type="pres">
      <dgm:prSet presAssocID="{4F2B75C9-FBFB-48B9-BDE4-6495C2A48458}" presName="parentNode2" presStyleLbl="node1" presStyleIdx="3" presStyleCnt="5" custScaleX="137559" custLinFactNeighborX="-1033" custLinFactNeighborY="-74410">
        <dgm:presLayoutVars>
          <dgm:chMax val="0"/>
          <dgm:bulletEnabled val="1"/>
        </dgm:presLayoutVars>
      </dgm:prSet>
      <dgm:spPr/>
      <dgm:t>
        <a:bodyPr/>
        <a:lstStyle/>
        <a:p>
          <a:endParaRPr lang="hr-HR"/>
        </a:p>
      </dgm:t>
    </dgm:pt>
    <dgm:pt modelId="{0473E596-8C1E-43BC-AC78-C287BAF7DAEF}" type="pres">
      <dgm:prSet presAssocID="{4F2B75C9-FBFB-48B9-BDE4-6495C2A48458}" presName="connSite2" presStyleCnt="0"/>
      <dgm:spPr/>
    </dgm:pt>
    <dgm:pt modelId="{D45162E2-495B-412D-8340-14460BF02C76}" type="pres">
      <dgm:prSet presAssocID="{2F011C92-A62C-4B81-B1C4-224F9B3A4847}" presName="Name18" presStyleLbl="sibTrans2D1" presStyleIdx="3" presStyleCnt="4"/>
      <dgm:spPr/>
      <dgm:t>
        <a:bodyPr/>
        <a:lstStyle/>
        <a:p>
          <a:endParaRPr lang="hr-HR"/>
        </a:p>
      </dgm:t>
    </dgm:pt>
    <dgm:pt modelId="{0BD13FC3-2748-494E-9B01-8EE6D01D2E5F}" type="pres">
      <dgm:prSet presAssocID="{62BC307A-7197-4A44-9BF5-D358234D3439}" presName="composite1" presStyleCnt="0"/>
      <dgm:spPr/>
    </dgm:pt>
    <dgm:pt modelId="{B8E3800C-7FF8-453D-B278-9EB3FDC42848}" type="pres">
      <dgm:prSet presAssocID="{62BC307A-7197-4A44-9BF5-D358234D3439}" presName="dummyNode1" presStyleLbl="node1" presStyleIdx="3" presStyleCnt="5"/>
      <dgm:spPr/>
    </dgm:pt>
    <dgm:pt modelId="{B950E1B0-D771-4330-B0A6-F4A0B32D64DB}" type="pres">
      <dgm:prSet presAssocID="{62BC307A-7197-4A44-9BF5-D358234D3439}" presName="childNode1" presStyleLbl="bgAcc1" presStyleIdx="4" presStyleCnt="5" custScaleX="147983" custScaleY="142186" custLinFactNeighborX="1836" custLinFactNeighborY="-18921">
        <dgm:presLayoutVars>
          <dgm:bulletEnabled val="1"/>
        </dgm:presLayoutVars>
      </dgm:prSet>
      <dgm:spPr/>
      <dgm:t>
        <a:bodyPr/>
        <a:lstStyle/>
        <a:p>
          <a:endParaRPr lang="hr-HR"/>
        </a:p>
      </dgm:t>
    </dgm:pt>
    <dgm:pt modelId="{C8A95496-7CE9-41C6-9AE9-0B2FC2E8F0CF}" type="pres">
      <dgm:prSet presAssocID="{62BC307A-7197-4A44-9BF5-D358234D3439}" presName="childNode1tx" presStyleLbl="bgAcc1" presStyleIdx="4" presStyleCnt="5">
        <dgm:presLayoutVars>
          <dgm:bulletEnabled val="1"/>
        </dgm:presLayoutVars>
      </dgm:prSet>
      <dgm:spPr/>
      <dgm:t>
        <a:bodyPr/>
        <a:lstStyle/>
        <a:p>
          <a:endParaRPr lang="hr-HR"/>
        </a:p>
      </dgm:t>
    </dgm:pt>
    <dgm:pt modelId="{019D0B8D-63F1-4BC9-8D35-8324B45EC976}" type="pres">
      <dgm:prSet presAssocID="{62BC307A-7197-4A44-9BF5-D358234D3439}" presName="parentNode1" presStyleLbl="node1" presStyleIdx="4" presStyleCnt="5" custScaleX="137559" custLinFactNeighborX="742" custLinFactNeighborY="17144">
        <dgm:presLayoutVars>
          <dgm:chMax val="1"/>
          <dgm:bulletEnabled val="1"/>
        </dgm:presLayoutVars>
      </dgm:prSet>
      <dgm:spPr/>
      <dgm:t>
        <a:bodyPr/>
        <a:lstStyle/>
        <a:p>
          <a:endParaRPr lang="hr-HR"/>
        </a:p>
      </dgm:t>
    </dgm:pt>
    <dgm:pt modelId="{D12CBB57-C12E-4347-94DA-37304FE6E3B1}" type="pres">
      <dgm:prSet presAssocID="{62BC307A-7197-4A44-9BF5-D358234D3439}" presName="connSite1" presStyleCnt="0"/>
      <dgm:spPr/>
    </dgm:pt>
  </dgm:ptLst>
  <dgm:cxnLst>
    <dgm:cxn modelId="{698F8912-FB0C-4EF4-829E-C923DBB0C343}" type="presOf" srcId="{52DE94E9-DD1F-4670-900E-B38B8C1B19B1}" destId="{8413D6EA-A3F4-4AB8-886E-2AEA937488F2}" srcOrd="1" destOrd="0" presId="urn:microsoft.com/office/officeart/2005/8/layout/hProcess4"/>
    <dgm:cxn modelId="{1425F981-7AB5-4F57-9CA3-3C86A02C080D}" srcId="{C266731B-F8BD-4883-ABA8-713AD2C08BF4}" destId="{8941D9D0-38D1-4296-A1E5-39B2F6E145BD}" srcOrd="0" destOrd="0" parTransId="{FB93CDA4-E1FE-4153-A323-BB81ADBE132A}" sibTransId="{B3F9FA3F-FA60-47D2-AED2-A3AC85D1A8AD}"/>
    <dgm:cxn modelId="{305CA0D4-67C6-4AD7-8EAE-4ED13999B3CF}" srcId="{C266731B-F8BD-4883-ABA8-713AD2C08BF4}" destId="{4F2B75C9-FBFB-48B9-BDE4-6495C2A48458}" srcOrd="3" destOrd="0" parTransId="{4F8B7186-DB48-47F5-A4EF-21885D1C9CE3}" sibTransId="{2F011C92-A62C-4B81-B1C4-224F9B3A4847}"/>
    <dgm:cxn modelId="{7E4AA4DD-37C8-4EE3-B2EC-D284E451BBF8}" srcId="{88E9553C-2038-430E-9554-E6F81C309C77}" destId="{5B19193C-7D9F-413A-B0AA-A9C631871BB3}" srcOrd="0" destOrd="0" parTransId="{2F880055-2FDB-4FC8-9EB6-DDC569A9E622}" sibTransId="{6879A613-F2F0-4630-BCCC-79FA27FAF362}"/>
    <dgm:cxn modelId="{37B6EDF8-9A10-444C-B740-8730A20F230A}" srcId="{C266731B-F8BD-4883-ABA8-713AD2C08BF4}" destId="{88E9553C-2038-430E-9554-E6F81C309C77}" srcOrd="1" destOrd="0" parTransId="{4AD229A8-4578-44D0-A377-CAD36A3D24C4}" sibTransId="{955FD478-08EC-4AD2-AB2B-B80EB9E24CDF}"/>
    <dgm:cxn modelId="{516577B4-C990-40B2-836D-5F8F0A46D1CB}" type="presOf" srcId="{39A93D02-2629-4D02-8522-D064DF9408D9}" destId="{771E4B83-A10C-4C30-935B-40419E0F58BE}" srcOrd="0" destOrd="0" presId="urn:microsoft.com/office/officeart/2005/8/layout/hProcess4"/>
    <dgm:cxn modelId="{91C7D82A-D71E-4654-A67F-1B8D8CBD370F}" type="presOf" srcId="{C266731B-F8BD-4883-ABA8-713AD2C08BF4}" destId="{B0AA1D7F-39A2-4FD9-BCCE-C3AAC4EB120C}" srcOrd="0" destOrd="0" presId="urn:microsoft.com/office/officeart/2005/8/layout/hProcess4"/>
    <dgm:cxn modelId="{DEE5396B-61C6-4380-B74D-B392ACCB37A6}" type="presOf" srcId="{4E218112-864A-4C09-979F-08EDB5213BFF}" destId="{789C0D57-5E94-4011-9AD7-15F8FD157DE1}" srcOrd="1" destOrd="0" presId="urn:microsoft.com/office/officeart/2005/8/layout/hProcess4"/>
    <dgm:cxn modelId="{27CF0CB6-A02B-4ADA-9CA5-5D670EF4942D}" type="presOf" srcId="{8941D9D0-38D1-4296-A1E5-39B2F6E145BD}" destId="{90A9816C-0107-4865-BF2A-FFC81D0C4397}" srcOrd="0" destOrd="0" presId="urn:microsoft.com/office/officeart/2005/8/layout/hProcess4"/>
    <dgm:cxn modelId="{41C8BE56-A3D3-4B3E-AE6F-D9E60E7B3F46}" type="presOf" srcId="{441A788F-0053-4A21-9C69-C27FC34E3BB8}" destId="{C9DB44FC-CA0D-4DBC-AFDE-F1EE0CB70DDB}" srcOrd="0" destOrd="0" presId="urn:microsoft.com/office/officeart/2005/8/layout/hProcess4"/>
    <dgm:cxn modelId="{D422E166-37FF-4CFC-9733-6774BF09C216}" type="presOf" srcId="{2F011C92-A62C-4B81-B1C4-224F9B3A4847}" destId="{D45162E2-495B-412D-8340-14460BF02C76}" srcOrd="0" destOrd="0" presId="urn:microsoft.com/office/officeart/2005/8/layout/hProcess4"/>
    <dgm:cxn modelId="{171B758C-88E6-42BF-B5BB-3B7B5843C424}" type="presOf" srcId="{39A93D02-2629-4D02-8522-D064DF9408D9}" destId="{9AC17065-0453-49E0-B227-5230CBADB4BE}" srcOrd="1" destOrd="0" presId="urn:microsoft.com/office/officeart/2005/8/layout/hProcess4"/>
    <dgm:cxn modelId="{C8AC0665-AF36-477E-B545-3BD597C12BB6}" srcId="{8941D9D0-38D1-4296-A1E5-39B2F6E145BD}" destId="{52DE94E9-DD1F-4670-900E-B38B8C1B19B1}" srcOrd="0" destOrd="0" parTransId="{F3365AF4-420A-4F85-B1D2-5628161677C5}" sibTransId="{140AB0B6-EC78-4F01-BC52-2079A59B2FE2}"/>
    <dgm:cxn modelId="{74CE12FE-85A9-4E09-8608-278E37C3490C}" srcId="{C266731B-F8BD-4883-ABA8-713AD2C08BF4}" destId="{62BC307A-7197-4A44-9BF5-D358234D3439}" srcOrd="4" destOrd="0" parTransId="{19A571FC-6984-45BB-BC5A-1ADA31B2F5C9}" sibTransId="{6E6B6E9D-27E8-4212-A36E-231CC2917120}"/>
    <dgm:cxn modelId="{18ABCACE-8195-40B1-9131-1DDC9E0F7175}" type="presOf" srcId="{52DE94E9-DD1F-4670-900E-B38B8C1B19B1}" destId="{F79269C0-244E-49BD-B8B4-5DEA4BE7D884}" srcOrd="0" destOrd="0" presId="urn:microsoft.com/office/officeart/2005/8/layout/hProcess4"/>
    <dgm:cxn modelId="{3759471B-5FF0-4D10-8004-4A8E018BC1AB}" srcId="{62BC307A-7197-4A44-9BF5-D358234D3439}" destId="{0D26402A-6041-4992-A19A-C1348D509127}" srcOrd="0" destOrd="0" parTransId="{0B8C9779-EA40-4753-B4E3-6C43C1FF7C01}" sibTransId="{AC50AD3F-B791-4762-A93A-DEF9811699CB}"/>
    <dgm:cxn modelId="{110BAC8B-42D6-4FB7-B9F8-6A9138BEDEDD}" type="presOf" srcId="{5B19193C-7D9F-413A-B0AA-A9C631871BB3}" destId="{48166355-16E4-4920-88B5-E894F6E3A5CD}" srcOrd="0" destOrd="0" presId="urn:microsoft.com/office/officeart/2005/8/layout/hProcess4"/>
    <dgm:cxn modelId="{F87EFBAD-769A-43D6-BEB0-B80709BC595C}" type="presOf" srcId="{4F2B75C9-FBFB-48B9-BDE4-6495C2A48458}" destId="{51002B33-A5A1-43C2-8348-B36CABA53843}" srcOrd="0" destOrd="0" presId="urn:microsoft.com/office/officeart/2005/8/layout/hProcess4"/>
    <dgm:cxn modelId="{9347F296-E9BA-40B6-8D96-8CC44F48BCB3}" type="presOf" srcId="{5B19193C-7D9F-413A-B0AA-A9C631871BB3}" destId="{D19BC940-D511-4582-9A87-C20D48FA48B2}" srcOrd="1" destOrd="0" presId="urn:microsoft.com/office/officeart/2005/8/layout/hProcess4"/>
    <dgm:cxn modelId="{41414395-ABAD-4CF3-BFCF-4FA9A00F162D}" type="presOf" srcId="{0D26402A-6041-4992-A19A-C1348D509127}" destId="{C8A95496-7CE9-41C6-9AE9-0B2FC2E8F0CF}" srcOrd="1" destOrd="0" presId="urn:microsoft.com/office/officeart/2005/8/layout/hProcess4"/>
    <dgm:cxn modelId="{B3CDFE1F-9E69-41C4-A75E-CF94824AF99F}" srcId="{4F2B75C9-FBFB-48B9-BDE4-6495C2A48458}" destId="{39A93D02-2629-4D02-8522-D064DF9408D9}" srcOrd="0" destOrd="0" parTransId="{E6CCD04A-7FBA-4DC5-8A65-ACCBB060F4DC}" sibTransId="{39FBF5FE-7DF1-486C-8A1C-1A45ECA10C75}"/>
    <dgm:cxn modelId="{0067932B-70AB-4277-8E0A-BBC667DD08B8}" type="presOf" srcId="{62BC307A-7197-4A44-9BF5-D358234D3439}" destId="{019D0B8D-63F1-4BC9-8D35-8324B45EC976}" srcOrd="0" destOrd="0" presId="urn:microsoft.com/office/officeart/2005/8/layout/hProcess4"/>
    <dgm:cxn modelId="{4764C4F6-D724-4C03-B8B2-66AA40BC9C01}" type="presOf" srcId="{955FD478-08EC-4AD2-AB2B-B80EB9E24CDF}" destId="{9F6BCD79-6BAF-49DD-9FAE-B71E6C8D8813}" srcOrd="0" destOrd="0" presId="urn:microsoft.com/office/officeart/2005/8/layout/hProcess4"/>
    <dgm:cxn modelId="{3E423FE5-C8D6-43D0-8415-857341B686CF}" type="presOf" srcId="{B3F9FA3F-FA60-47D2-AED2-A3AC85D1A8AD}" destId="{03FF8C8F-23F9-4FC6-88DC-6D2C15C7215B}" srcOrd="0" destOrd="0" presId="urn:microsoft.com/office/officeart/2005/8/layout/hProcess4"/>
    <dgm:cxn modelId="{A183FC9E-05D7-4476-AAF0-4DF4B252CA8E}" srcId="{441A788F-0053-4A21-9C69-C27FC34E3BB8}" destId="{4E218112-864A-4C09-979F-08EDB5213BFF}" srcOrd="0" destOrd="0" parTransId="{7B422B48-F7F6-4DDC-AB1D-998E94C34ABE}" sibTransId="{315CEB6D-96E2-4AE2-84B7-483E3C18AC1F}"/>
    <dgm:cxn modelId="{FCB0846C-1844-47E1-982D-ED6AA95DF00B}" type="presOf" srcId="{4E218112-864A-4C09-979F-08EDB5213BFF}" destId="{3EEAE165-03BE-4661-B812-48FE5CFBDDA4}" srcOrd="0" destOrd="0" presId="urn:microsoft.com/office/officeart/2005/8/layout/hProcess4"/>
    <dgm:cxn modelId="{1C480E1F-AEEE-478F-8C7B-CD768A9AD17A}" srcId="{C266731B-F8BD-4883-ABA8-713AD2C08BF4}" destId="{441A788F-0053-4A21-9C69-C27FC34E3BB8}" srcOrd="2" destOrd="0" parTransId="{ACCC67C8-200A-4318-B5D4-78264813AB15}" sibTransId="{0CC464AE-E846-4DE6-B1B9-75E1E8D24135}"/>
    <dgm:cxn modelId="{3377D4F7-73B6-4406-98C5-F91CEFFAD5B3}" type="presOf" srcId="{0CC464AE-E846-4DE6-B1B9-75E1E8D24135}" destId="{C2928838-9245-43B7-BCC9-153D5CC85ADE}" srcOrd="0" destOrd="0" presId="urn:microsoft.com/office/officeart/2005/8/layout/hProcess4"/>
    <dgm:cxn modelId="{5B449D76-4335-471F-8CA6-69753AEC596E}" type="presOf" srcId="{88E9553C-2038-430E-9554-E6F81C309C77}" destId="{1F5C1570-868C-4924-ADA7-FC286389D78B}" srcOrd="0" destOrd="0" presId="urn:microsoft.com/office/officeart/2005/8/layout/hProcess4"/>
    <dgm:cxn modelId="{7CA5167E-5857-4AE9-9260-C02A1E273ED2}" type="presOf" srcId="{0D26402A-6041-4992-A19A-C1348D509127}" destId="{B950E1B0-D771-4330-B0A6-F4A0B32D64DB}" srcOrd="0" destOrd="0" presId="urn:microsoft.com/office/officeart/2005/8/layout/hProcess4"/>
    <dgm:cxn modelId="{70E64326-753F-4303-B843-5BC57E7F5312}" type="presParOf" srcId="{B0AA1D7F-39A2-4FD9-BCCE-C3AAC4EB120C}" destId="{06E00099-5044-47B1-928C-6993B3888A33}" srcOrd="0" destOrd="0" presId="urn:microsoft.com/office/officeart/2005/8/layout/hProcess4"/>
    <dgm:cxn modelId="{A6023A7E-FBDF-4DCD-BB2A-F7AADCB712AA}" type="presParOf" srcId="{B0AA1D7F-39A2-4FD9-BCCE-C3AAC4EB120C}" destId="{8F75DDFA-DE6A-412E-AE46-26E0EF332131}" srcOrd="1" destOrd="0" presId="urn:microsoft.com/office/officeart/2005/8/layout/hProcess4"/>
    <dgm:cxn modelId="{59C12640-2ABB-4861-B8F8-3318B6A31DE2}" type="presParOf" srcId="{B0AA1D7F-39A2-4FD9-BCCE-C3AAC4EB120C}" destId="{5DA16B02-C534-4418-82EA-6E865A7E7CE1}" srcOrd="2" destOrd="0" presId="urn:microsoft.com/office/officeart/2005/8/layout/hProcess4"/>
    <dgm:cxn modelId="{ADBD4505-BFFA-48F6-94BA-A1A860109B06}" type="presParOf" srcId="{5DA16B02-C534-4418-82EA-6E865A7E7CE1}" destId="{4D216703-5F63-4A9B-8087-07FF7D0D07E7}" srcOrd="0" destOrd="0" presId="urn:microsoft.com/office/officeart/2005/8/layout/hProcess4"/>
    <dgm:cxn modelId="{B73003F8-968C-458C-95F5-102EDFB0C28A}" type="presParOf" srcId="{4D216703-5F63-4A9B-8087-07FF7D0D07E7}" destId="{DA2DB3B1-847E-460A-812C-5F9707628A96}" srcOrd="0" destOrd="0" presId="urn:microsoft.com/office/officeart/2005/8/layout/hProcess4"/>
    <dgm:cxn modelId="{3539B3A3-E70A-4ABB-B310-F2A3404D6814}" type="presParOf" srcId="{4D216703-5F63-4A9B-8087-07FF7D0D07E7}" destId="{F79269C0-244E-49BD-B8B4-5DEA4BE7D884}" srcOrd="1" destOrd="0" presId="urn:microsoft.com/office/officeart/2005/8/layout/hProcess4"/>
    <dgm:cxn modelId="{2A9134FB-B106-4F1E-851F-C51147AD1E82}" type="presParOf" srcId="{4D216703-5F63-4A9B-8087-07FF7D0D07E7}" destId="{8413D6EA-A3F4-4AB8-886E-2AEA937488F2}" srcOrd="2" destOrd="0" presId="urn:microsoft.com/office/officeart/2005/8/layout/hProcess4"/>
    <dgm:cxn modelId="{1D7550BD-B884-4FFC-83CD-9B680AA0266F}" type="presParOf" srcId="{4D216703-5F63-4A9B-8087-07FF7D0D07E7}" destId="{90A9816C-0107-4865-BF2A-FFC81D0C4397}" srcOrd="3" destOrd="0" presId="urn:microsoft.com/office/officeart/2005/8/layout/hProcess4"/>
    <dgm:cxn modelId="{2CC10FB0-536E-4938-95C1-C59A7FDD5147}" type="presParOf" srcId="{4D216703-5F63-4A9B-8087-07FF7D0D07E7}" destId="{E3186F0F-C194-4533-A8F2-F5407895C9F8}" srcOrd="4" destOrd="0" presId="urn:microsoft.com/office/officeart/2005/8/layout/hProcess4"/>
    <dgm:cxn modelId="{35E1C201-42E7-4422-BF39-2E8121A3CAC8}" type="presParOf" srcId="{5DA16B02-C534-4418-82EA-6E865A7E7CE1}" destId="{03FF8C8F-23F9-4FC6-88DC-6D2C15C7215B}" srcOrd="1" destOrd="0" presId="urn:microsoft.com/office/officeart/2005/8/layout/hProcess4"/>
    <dgm:cxn modelId="{EF886EC6-BADA-40CE-B220-58FA06CBE31F}" type="presParOf" srcId="{5DA16B02-C534-4418-82EA-6E865A7E7CE1}" destId="{6A3E73DE-64FC-4052-8879-FF930C7FE740}" srcOrd="2" destOrd="0" presId="urn:microsoft.com/office/officeart/2005/8/layout/hProcess4"/>
    <dgm:cxn modelId="{776F3232-320B-48B1-935D-921F217EAF11}" type="presParOf" srcId="{6A3E73DE-64FC-4052-8879-FF930C7FE740}" destId="{DE7E373B-BE34-415F-95B5-4B57B4542DAC}" srcOrd="0" destOrd="0" presId="urn:microsoft.com/office/officeart/2005/8/layout/hProcess4"/>
    <dgm:cxn modelId="{E4F4077A-C2EE-4454-BE2E-A1E782826703}" type="presParOf" srcId="{6A3E73DE-64FC-4052-8879-FF930C7FE740}" destId="{48166355-16E4-4920-88B5-E894F6E3A5CD}" srcOrd="1" destOrd="0" presId="urn:microsoft.com/office/officeart/2005/8/layout/hProcess4"/>
    <dgm:cxn modelId="{395559BD-CA5E-413C-B2B7-C5D890D44284}" type="presParOf" srcId="{6A3E73DE-64FC-4052-8879-FF930C7FE740}" destId="{D19BC940-D511-4582-9A87-C20D48FA48B2}" srcOrd="2" destOrd="0" presId="urn:microsoft.com/office/officeart/2005/8/layout/hProcess4"/>
    <dgm:cxn modelId="{8552EF3C-BEC4-46B1-B265-26BCB1B4A7A3}" type="presParOf" srcId="{6A3E73DE-64FC-4052-8879-FF930C7FE740}" destId="{1F5C1570-868C-4924-ADA7-FC286389D78B}" srcOrd="3" destOrd="0" presId="urn:microsoft.com/office/officeart/2005/8/layout/hProcess4"/>
    <dgm:cxn modelId="{7A173E2F-F812-49DD-AAC0-FBDD43809188}" type="presParOf" srcId="{6A3E73DE-64FC-4052-8879-FF930C7FE740}" destId="{434AFCB2-3906-47A2-9E71-7276839CE3CD}" srcOrd="4" destOrd="0" presId="urn:microsoft.com/office/officeart/2005/8/layout/hProcess4"/>
    <dgm:cxn modelId="{340A990D-E239-4E28-A34E-8186BDB15168}" type="presParOf" srcId="{5DA16B02-C534-4418-82EA-6E865A7E7CE1}" destId="{9F6BCD79-6BAF-49DD-9FAE-B71E6C8D8813}" srcOrd="3" destOrd="0" presId="urn:microsoft.com/office/officeart/2005/8/layout/hProcess4"/>
    <dgm:cxn modelId="{4D63DF7F-E469-40D9-8BA6-62E88CFB16D8}" type="presParOf" srcId="{5DA16B02-C534-4418-82EA-6E865A7E7CE1}" destId="{35C8620C-FD3E-4A65-BD44-DB86AE907C66}" srcOrd="4" destOrd="0" presId="urn:microsoft.com/office/officeart/2005/8/layout/hProcess4"/>
    <dgm:cxn modelId="{9038C7AB-4D5E-4020-9BEC-D64066B4A94A}" type="presParOf" srcId="{35C8620C-FD3E-4A65-BD44-DB86AE907C66}" destId="{6D5F92D7-3A87-4F59-B6D2-A9C5DE878D95}" srcOrd="0" destOrd="0" presId="urn:microsoft.com/office/officeart/2005/8/layout/hProcess4"/>
    <dgm:cxn modelId="{8943F9EB-0263-40EB-931E-7C6D620A2754}" type="presParOf" srcId="{35C8620C-FD3E-4A65-BD44-DB86AE907C66}" destId="{3EEAE165-03BE-4661-B812-48FE5CFBDDA4}" srcOrd="1" destOrd="0" presId="urn:microsoft.com/office/officeart/2005/8/layout/hProcess4"/>
    <dgm:cxn modelId="{C67DA21D-09B1-4D5E-BC2B-44075F34D153}" type="presParOf" srcId="{35C8620C-FD3E-4A65-BD44-DB86AE907C66}" destId="{789C0D57-5E94-4011-9AD7-15F8FD157DE1}" srcOrd="2" destOrd="0" presId="urn:microsoft.com/office/officeart/2005/8/layout/hProcess4"/>
    <dgm:cxn modelId="{01EB2445-8C16-47AE-93A6-B0800D20DF70}" type="presParOf" srcId="{35C8620C-FD3E-4A65-BD44-DB86AE907C66}" destId="{C9DB44FC-CA0D-4DBC-AFDE-F1EE0CB70DDB}" srcOrd="3" destOrd="0" presId="urn:microsoft.com/office/officeart/2005/8/layout/hProcess4"/>
    <dgm:cxn modelId="{91CCEB1F-1FAC-468D-B46E-657F58FCA057}" type="presParOf" srcId="{35C8620C-FD3E-4A65-BD44-DB86AE907C66}" destId="{B26D8CFB-E4BA-4AF9-A249-A2522F7DB87B}" srcOrd="4" destOrd="0" presId="urn:microsoft.com/office/officeart/2005/8/layout/hProcess4"/>
    <dgm:cxn modelId="{4F0A164F-DC2D-41A0-B793-91D9D680CD22}" type="presParOf" srcId="{5DA16B02-C534-4418-82EA-6E865A7E7CE1}" destId="{C2928838-9245-43B7-BCC9-153D5CC85ADE}" srcOrd="5" destOrd="0" presId="urn:microsoft.com/office/officeart/2005/8/layout/hProcess4"/>
    <dgm:cxn modelId="{7BEA2C1A-F182-4629-896D-0C197B22D2B1}" type="presParOf" srcId="{5DA16B02-C534-4418-82EA-6E865A7E7CE1}" destId="{79BDC85A-A598-4ADF-A714-5C14BB2E49E2}" srcOrd="6" destOrd="0" presId="urn:microsoft.com/office/officeart/2005/8/layout/hProcess4"/>
    <dgm:cxn modelId="{F00E9D26-F535-4064-AC26-5B0EC3AB197A}" type="presParOf" srcId="{79BDC85A-A598-4ADF-A714-5C14BB2E49E2}" destId="{302C881B-C16C-4B49-8E39-3CD06E322BD7}" srcOrd="0" destOrd="0" presId="urn:microsoft.com/office/officeart/2005/8/layout/hProcess4"/>
    <dgm:cxn modelId="{F209AD7B-951A-4992-B006-C27B0531BA0F}" type="presParOf" srcId="{79BDC85A-A598-4ADF-A714-5C14BB2E49E2}" destId="{771E4B83-A10C-4C30-935B-40419E0F58BE}" srcOrd="1" destOrd="0" presId="urn:microsoft.com/office/officeart/2005/8/layout/hProcess4"/>
    <dgm:cxn modelId="{54023A82-73A9-4203-834D-2BA590ECD413}" type="presParOf" srcId="{79BDC85A-A598-4ADF-A714-5C14BB2E49E2}" destId="{9AC17065-0453-49E0-B227-5230CBADB4BE}" srcOrd="2" destOrd="0" presId="urn:microsoft.com/office/officeart/2005/8/layout/hProcess4"/>
    <dgm:cxn modelId="{C34DA64A-3A49-4CBF-83F3-FDF24A6E493C}" type="presParOf" srcId="{79BDC85A-A598-4ADF-A714-5C14BB2E49E2}" destId="{51002B33-A5A1-43C2-8348-B36CABA53843}" srcOrd="3" destOrd="0" presId="urn:microsoft.com/office/officeart/2005/8/layout/hProcess4"/>
    <dgm:cxn modelId="{4CB44000-3E87-4EA6-A63E-174DADC6E198}" type="presParOf" srcId="{79BDC85A-A598-4ADF-A714-5C14BB2E49E2}" destId="{0473E596-8C1E-43BC-AC78-C287BAF7DAEF}" srcOrd="4" destOrd="0" presId="urn:microsoft.com/office/officeart/2005/8/layout/hProcess4"/>
    <dgm:cxn modelId="{A4AFD303-F050-4642-BA83-82B8A0B864D6}" type="presParOf" srcId="{5DA16B02-C534-4418-82EA-6E865A7E7CE1}" destId="{D45162E2-495B-412D-8340-14460BF02C76}" srcOrd="7" destOrd="0" presId="urn:microsoft.com/office/officeart/2005/8/layout/hProcess4"/>
    <dgm:cxn modelId="{4946707F-5383-4089-9743-EBAF5A22A16D}" type="presParOf" srcId="{5DA16B02-C534-4418-82EA-6E865A7E7CE1}" destId="{0BD13FC3-2748-494E-9B01-8EE6D01D2E5F}" srcOrd="8" destOrd="0" presId="urn:microsoft.com/office/officeart/2005/8/layout/hProcess4"/>
    <dgm:cxn modelId="{44AD2422-5747-4FD6-80FE-7CCE930B2147}" type="presParOf" srcId="{0BD13FC3-2748-494E-9B01-8EE6D01D2E5F}" destId="{B8E3800C-7FF8-453D-B278-9EB3FDC42848}" srcOrd="0" destOrd="0" presId="urn:microsoft.com/office/officeart/2005/8/layout/hProcess4"/>
    <dgm:cxn modelId="{AF20C9E3-015A-4168-B153-2E510B80FB3D}" type="presParOf" srcId="{0BD13FC3-2748-494E-9B01-8EE6D01D2E5F}" destId="{B950E1B0-D771-4330-B0A6-F4A0B32D64DB}" srcOrd="1" destOrd="0" presId="urn:microsoft.com/office/officeart/2005/8/layout/hProcess4"/>
    <dgm:cxn modelId="{11E423F3-FC62-4051-8785-69D2312AA0BE}" type="presParOf" srcId="{0BD13FC3-2748-494E-9B01-8EE6D01D2E5F}" destId="{C8A95496-7CE9-41C6-9AE9-0B2FC2E8F0CF}" srcOrd="2" destOrd="0" presId="urn:microsoft.com/office/officeart/2005/8/layout/hProcess4"/>
    <dgm:cxn modelId="{93033456-730E-407D-B8AB-77B425A8B234}" type="presParOf" srcId="{0BD13FC3-2748-494E-9B01-8EE6D01D2E5F}" destId="{019D0B8D-63F1-4BC9-8D35-8324B45EC976}" srcOrd="3" destOrd="0" presId="urn:microsoft.com/office/officeart/2005/8/layout/hProcess4"/>
    <dgm:cxn modelId="{FD3A72B0-5017-49CD-B7FA-17816FAE2D77}" type="presParOf" srcId="{0BD13FC3-2748-494E-9B01-8EE6D01D2E5F}" destId="{D12CBB57-C12E-4347-94DA-37304FE6E3B1}" srcOrd="4" destOrd="0" presId="urn:microsoft.com/office/officeart/2005/8/layout/hProcess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B6A922-D163-4C47-9DF0-74D11C53FBA5}"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hr-HR"/>
        </a:p>
      </dgm:t>
    </dgm:pt>
    <dgm:pt modelId="{4493DB0A-A9ED-4863-B33F-836795DC00C5}">
      <dgm:prSet phldrT="[Tekst]" custT="1"/>
      <dgm:spPr/>
      <dgm:t>
        <a:bodyPr/>
        <a:lstStyle/>
        <a:p>
          <a:r>
            <a:rPr lang="hr-HR" sz="1600" b="1" dirty="0" smtClean="0"/>
            <a:t>desk istraživanje</a:t>
          </a:r>
          <a:endParaRPr lang="hr-HR" sz="1600" dirty="0"/>
        </a:p>
      </dgm:t>
    </dgm:pt>
    <dgm:pt modelId="{447F0964-B41E-4BD0-A9B6-14F6566B0D26}" type="parTrans" cxnId="{C72745DE-177D-4A31-A5AD-548E8B2ADE6C}">
      <dgm:prSet/>
      <dgm:spPr/>
      <dgm:t>
        <a:bodyPr/>
        <a:lstStyle/>
        <a:p>
          <a:endParaRPr lang="hr-HR"/>
        </a:p>
      </dgm:t>
    </dgm:pt>
    <dgm:pt modelId="{1AEFEB5C-D7E5-4E5A-A737-17391274E7BA}" type="sibTrans" cxnId="{C72745DE-177D-4A31-A5AD-548E8B2ADE6C}">
      <dgm:prSet/>
      <dgm:spPr/>
      <dgm:t>
        <a:bodyPr/>
        <a:lstStyle/>
        <a:p>
          <a:endParaRPr lang="hr-HR"/>
        </a:p>
      </dgm:t>
    </dgm:pt>
    <dgm:pt modelId="{5CCB8DBA-03DB-4A1A-8402-5ED979BFA410}">
      <dgm:prSet phldrT="[Tekst]" custT="1"/>
      <dgm:spPr/>
      <dgm:t>
        <a:bodyPr/>
        <a:lstStyle/>
        <a:p>
          <a:r>
            <a:rPr lang="hr-HR" sz="1600" b="1" dirty="0" smtClean="0"/>
            <a:t>redovito informiranje i savjetovanje klijenata</a:t>
          </a:r>
          <a:endParaRPr lang="hr-HR" sz="1600" dirty="0"/>
        </a:p>
      </dgm:t>
    </dgm:pt>
    <dgm:pt modelId="{A743CBD6-E535-4137-9B64-ED3873241531}" type="parTrans" cxnId="{F3FC5733-7216-4191-9C3D-4E8F43B1BB1D}">
      <dgm:prSet/>
      <dgm:spPr/>
      <dgm:t>
        <a:bodyPr/>
        <a:lstStyle/>
        <a:p>
          <a:endParaRPr lang="hr-HR"/>
        </a:p>
      </dgm:t>
    </dgm:pt>
    <dgm:pt modelId="{FEC29677-D373-4A7E-9EE5-A253E258ABE0}" type="sibTrans" cxnId="{F3FC5733-7216-4191-9C3D-4E8F43B1BB1D}">
      <dgm:prSet/>
      <dgm:spPr/>
      <dgm:t>
        <a:bodyPr/>
        <a:lstStyle/>
        <a:p>
          <a:endParaRPr lang="hr-HR"/>
        </a:p>
      </dgm:t>
    </dgm:pt>
    <dgm:pt modelId="{D64C0C23-6A30-4570-8DFE-A5A645B00470}">
      <dgm:prSet phldrT="[Tekst]" custT="1"/>
      <dgm:spPr/>
      <dgm:t>
        <a:bodyPr/>
        <a:lstStyle/>
        <a:p>
          <a:r>
            <a:rPr lang="hr-HR" sz="1600" b="1" dirty="0" smtClean="0"/>
            <a:t>definiranje i razrada koncepta  </a:t>
          </a:r>
          <a:br>
            <a:rPr lang="hr-HR" sz="1600" b="1" dirty="0" smtClean="0"/>
          </a:br>
          <a:r>
            <a:rPr lang="hr-HR" sz="1600" b="1" dirty="0" smtClean="0"/>
            <a:t>projekta</a:t>
          </a:r>
          <a:endParaRPr lang="hr-HR" sz="1600" dirty="0"/>
        </a:p>
      </dgm:t>
    </dgm:pt>
    <dgm:pt modelId="{032EF639-B9A1-4634-B368-ADB9980ABC7C}" type="parTrans" cxnId="{F2D58548-2EAF-4C20-9B35-A0FB87B7FAD8}">
      <dgm:prSet/>
      <dgm:spPr/>
      <dgm:t>
        <a:bodyPr/>
        <a:lstStyle/>
        <a:p>
          <a:endParaRPr lang="hr-HR"/>
        </a:p>
      </dgm:t>
    </dgm:pt>
    <dgm:pt modelId="{D55C4464-73ED-45AB-B478-371C86F9BF3A}" type="sibTrans" cxnId="{F2D58548-2EAF-4C20-9B35-A0FB87B7FAD8}">
      <dgm:prSet/>
      <dgm:spPr/>
      <dgm:t>
        <a:bodyPr/>
        <a:lstStyle/>
        <a:p>
          <a:endParaRPr lang="hr-HR"/>
        </a:p>
      </dgm:t>
    </dgm:pt>
    <dgm:pt modelId="{CE347303-7159-45D9-A6D2-8EC39C25CDC3}">
      <dgm:prSet phldrT="[Tekst]" custT="1"/>
      <dgm:spPr/>
      <dgm:t>
        <a:bodyPr/>
        <a:lstStyle/>
        <a:p>
          <a:r>
            <a:rPr lang="hr-HR" sz="1600" b="1" dirty="0" smtClean="0"/>
            <a:t>pomoć pri definiranju liste partnera</a:t>
          </a:r>
          <a:endParaRPr lang="hr-HR" sz="1600" dirty="0"/>
        </a:p>
      </dgm:t>
    </dgm:pt>
    <dgm:pt modelId="{56B81A84-7535-45EB-B374-C7DAD04141B6}" type="parTrans" cxnId="{E8B2648E-197B-4FF3-8B65-AB0A860ECA68}">
      <dgm:prSet/>
      <dgm:spPr/>
      <dgm:t>
        <a:bodyPr/>
        <a:lstStyle/>
        <a:p>
          <a:endParaRPr lang="hr-HR"/>
        </a:p>
      </dgm:t>
    </dgm:pt>
    <dgm:pt modelId="{4CB18F49-7A8E-41BB-A002-B2C2C17BDF68}" type="sibTrans" cxnId="{E8B2648E-197B-4FF3-8B65-AB0A860ECA68}">
      <dgm:prSet/>
      <dgm:spPr/>
      <dgm:t>
        <a:bodyPr/>
        <a:lstStyle/>
        <a:p>
          <a:endParaRPr lang="hr-HR"/>
        </a:p>
      </dgm:t>
    </dgm:pt>
    <dgm:pt modelId="{4DDDFF86-FEF2-412A-891E-A167F367AA55}">
      <dgm:prSet phldrT="[Tekst]" custT="1"/>
      <dgm:spPr/>
      <dgm:t>
        <a:bodyPr/>
        <a:lstStyle/>
        <a:p>
          <a:r>
            <a:rPr lang="hr-HR" sz="1600" b="1" dirty="0" smtClean="0"/>
            <a:t>savjetovanje pri pripremi detaljnog plana aktivnosti</a:t>
          </a:r>
          <a:endParaRPr lang="hr-HR" sz="1600" dirty="0"/>
        </a:p>
      </dgm:t>
    </dgm:pt>
    <dgm:pt modelId="{C3B4DD06-15D0-4244-860D-A1B7C234F412}" type="parTrans" cxnId="{9C5350BC-AA4A-4143-ACB1-7E6915ECFA1D}">
      <dgm:prSet/>
      <dgm:spPr/>
      <dgm:t>
        <a:bodyPr/>
        <a:lstStyle/>
        <a:p>
          <a:endParaRPr lang="hr-HR"/>
        </a:p>
      </dgm:t>
    </dgm:pt>
    <dgm:pt modelId="{EBDC2999-D197-42B9-880D-9A98AC8442DC}" type="sibTrans" cxnId="{9C5350BC-AA4A-4143-ACB1-7E6915ECFA1D}">
      <dgm:prSet/>
      <dgm:spPr/>
      <dgm:t>
        <a:bodyPr/>
        <a:lstStyle/>
        <a:p>
          <a:endParaRPr lang="hr-HR"/>
        </a:p>
      </dgm:t>
    </dgm:pt>
    <dgm:pt modelId="{B1EA9F92-8B77-4F70-BDAE-E9ECBC9B9020}">
      <dgm:prSet custT="1"/>
      <dgm:spPr/>
      <dgm:t>
        <a:bodyPr/>
        <a:lstStyle/>
        <a:p>
          <a:r>
            <a:rPr lang="hr-HR" sz="1600" b="1" dirty="0" smtClean="0"/>
            <a:t>predlaganje prihvatljivog javnog poziva i izvora financiranja</a:t>
          </a:r>
          <a:endParaRPr lang="hr-HR" sz="1600" dirty="0"/>
        </a:p>
      </dgm:t>
    </dgm:pt>
    <dgm:pt modelId="{C5F7613B-D848-4560-BB65-17C9D2A66DD9}" type="parTrans" cxnId="{1093B59E-1E0E-437E-8C23-95D80E1D5EC8}">
      <dgm:prSet/>
      <dgm:spPr/>
      <dgm:t>
        <a:bodyPr/>
        <a:lstStyle/>
        <a:p>
          <a:endParaRPr lang="hr-HR"/>
        </a:p>
      </dgm:t>
    </dgm:pt>
    <dgm:pt modelId="{D13D65FA-706A-4A17-B04B-51C2E32FED14}" type="sibTrans" cxnId="{1093B59E-1E0E-437E-8C23-95D80E1D5EC8}">
      <dgm:prSet/>
      <dgm:spPr/>
      <dgm:t>
        <a:bodyPr/>
        <a:lstStyle/>
        <a:p>
          <a:endParaRPr lang="hr-HR"/>
        </a:p>
      </dgm:t>
    </dgm:pt>
    <dgm:pt modelId="{38F47535-3FE0-4FE7-B775-A0565C8E990B}">
      <dgm:prSet custT="1"/>
      <dgm:spPr/>
      <dgm:t>
        <a:bodyPr/>
        <a:lstStyle/>
        <a:p>
          <a:r>
            <a:rPr lang="hr-HR" sz="1600" b="1" dirty="0" smtClean="0"/>
            <a:t>pomoć u pripremi troškovnika</a:t>
          </a:r>
          <a:endParaRPr lang="hr-HR" sz="1600" dirty="0"/>
        </a:p>
      </dgm:t>
    </dgm:pt>
    <dgm:pt modelId="{79B048A0-4F6E-45A6-A502-6AB182D76794}" type="parTrans" cxnId="{BEC29AD3-0E11-4518-9D01-DC76BE0828AA}">
      <dgm:prSet/>
      <dgm:spPr/>
      <dgm:t>
        <a:bodyPr/>
        <a:lstStyle/>
        <a:p>
          <a:endParaRPr lang="hr-HR"/>
        </a:p>
      </dgm:t>
    </dgm:pt>
    <dgm:pt modelId="{9D9FA29B-7560-4AAC-A669-DF1400581D5B}" type="sibTrans" cxnId="{BEC29AD3-0E11-4518-9D01-DC76BE0828AA}">
      <dgm:prSet/>
      <dgm:spPr/>
      <dgm:t>
        <a:bodyPr/>
        <a:lstStyle/>
        <a:p>
          <a:endParaRPr lang="hr-HR"/>
        </a:p>
      </dgm:t>
    </dgm:pt>
    <dgm:pt modelId="{0D04654A-92DC-49ED-B01E-0B52E2EAA96E}">
      <dgm:prSet custT="1"/>
      <dgm:spPr/>
      <dgm:t>
        <a:bodyPr/>
        <a:lstStyle/>
        <a:p>
          <a:r>
            <a:rPr lang="hr-HR" sz="1600" b="1" dirty="0" smtClean="0"/>
            <a:t>pomoć kod prikupljanja potrebne </a:t>
          </a:r>
          <a:br>
            <a:rPr lang="hr-HR" sz="1600" b="1" dirty="0" smtClean="0"/>
          </a:br>
          <a:r>
            <a:rPr lang="hr-HR" sz="1600" b="1" dirty="0" smtClean="0"/>
            <a:t>dokumentacije</a:t>
          </a:r>
          <a:endParaRPr lang="hr-HR" sz="1600" dirty="0"/>
        </a:p>
      </dgm:t>
    </dgm:pt>
    <dgm:pt modelId="{6B5659D0-2E8F-49BF-A9D2-59A8128640B6}" type="parTrans" cxnId="{7E89B8E5-0D67-4A54-938D-AB9B8987BD5B}">
      <dgm:prSet/>
      <dgm:spPr/>
      <dgm:t>
        <a:bodyPr/>
        <a:lstStyle/>
        <a:p>
          <a:endParaRPr lang="hr-HR"/>
        </a:p>
      </dgm:t>
    </dgm:pt>
    <dgm:pt modelId="{9D47FFD1-585A-4E88-8264-04DFA3BEECDB}" type="sibTrans" cxnId="{7E89B8E5-0D67-4A54-938D-AB9B8987BD5B}">
      <dgm:prSet/>
      <dgm:spPr/>
      <dgm:t>
        <a:bodyPr/>
        <a:lstStyle/>
        <a:p>
          <a:endParaRPr lang="hr-HR"/>
        </a:p>
      </dgm:t>
    </dgm:pt>
    <dgm:pt modelId="{D51EAC16-49E1-4078-A328-187F2B1C78BD}">
      <dgm:prSet custT="1"/>
      <dgm:spPr/>
      <dgm:t>
        <a:bodyPr/>
        <a:lstStyle/>
        <a:p>
          <a:r>
            <a:rPr lang="hr-HR" sz="1600" b="1" dirty="0" smtClean="0"/>
            <a:t>izrada aplikacijskih obrazaca</a:t>
          </a:r>
          <a:endParaRPr lang="hr-HR" sz="1600" dirty="0"/>
        </a:p>
      </dgm:t>
    </dgm:pt>
    <dgm:pt modelId="{5767FB47-C4E1-467D-81E8-E5B9D39F58AE}" type="parTrans" cxnId="{15EC6411-6C67-431B-BFFA-DD753851B2BF}">
      <dgm:prSet/>
      <dgm:spPr/>
      <dgm:t>
        <a:bodyPr/>
        <a:lstStyle/>
        <a:p>
          <a:endParaRPr lang="hr-HR"/>
        </a:p>
      </dgm:t>
    </dgm:pt>
    <dgm:pt modelId="{40018836-8470-4C73-B769-C7A476463C0A}" type="sibTrans" cxnId="{15EC6411-6C67-431B-BFFA-DD753851B2BF}">
      <dgm:prSet/>
      <dgm:spPr/>
      <dgm:t>
        <a:bodyPr/>
        <a:lstStyle/>
        <a:p>
          <a:endParaRPr lang="hr-HR"/>
        </a:p>
      </dgm:t>
    </dgm:pt>
    <dgm:pt modelId="{E0DB0B85-C41D-49D7-B3A4-62733DF3C702}">
      <dgm:prSet custT="1"/>
      <dgm:spPr/>
      <dgm:t>
        <a:bodyPr/>
        <a:lstStyle/>
        <a:p>
          <a:r>
            <a:rPr lang="hr-HR" sz="1600" b="1" dirty="0" smtClean="0"/>
            <a:t>pomoć kod izrade propisanih  </a:t>
          </a:r>
          <a:br>
            <a:rPr lang="hr-HR" sz="1600" b="1" dirty="0" smtClean="0"/>
          </a:br>
          <a:r>
            <a:rPr lang="hr-HR" sz="1600" b="1" dirty="0" smtClean="0"/>
            <a:t>izvješća tijekom provedbe projekta</a:t>
          </a:r>
          <a:endParaRPr lang="hr-HR" sz="1600" dirty="0"/>
        </a:p>
      </dgm:t>
    </dgm:pt>
    <dgm:pt modelId="{085D0D29-E71E-4DFE-8642-668655C645E2}" type="parTrans" cxnId="{84EC5608-F28C-42F9-93E0-C77ADF20C838}">
      <dgm:prSet/>
      <dgm:spPr/>
      <dgm:t>
        <a:bodyPr/>
        <a:lstStyle/>
        <a:p>
          <a:endParaRPr lang="hr-HR"/>
        </a:p>
      </dgm:t>
    </dgm:pt>
    <dgm:pt modelId="{622A15E7-28E8-464C-A36A-124DDC2C2CA0}" type="sibTrans" cxnId="{84EC5608-F28C-42F9-93E0-C77ADF20C838}">
      <dgm:prSet/>
      <dgm:spPr/>
      <dgm:t>
        <a:bodyPr/>
        <a:lstStyle/>
        <a:p>
          <a:endParaRPr lang="hr-HR"/>
        </a:p>
      </dgm:t>
    </dgm:pt>
    <dgm:pt modelId="{F6DCB1A7-EF47-4B30-9615-380FBE69DDD2}" type="pres">
      <dgm:prSet presAssocID="{87B6A922-D163-4C47-9DF0-74D11C53FBA5}" presName="Name0" presStyleCnt="0">
        <dgm:presLayoutVars>
          <dgm:dir/>
          <dgm:resizeHandles val="exact"/>
        </dgm:presLayoutVars>
      </dgm:prSet>
      <dgm:spPr/>
      <dgm:t>
        <a:bodyPr/>
        <a:lstStyle/>
        <a:p>
          <a:endParaRPr lang="hr-HR"/>
        </a:p>
      </dgm:t>
    </dgm:pt>
    <dgm:pt modelId="{F6A57D05-924B-4C97-846B-7DB09E099088}" type="pres">
      <dgm:prSet presAssocID="{4493DB0A-A9ED-4863-B33F-836795DC00C5}" presName="node" presStyleLbl="node1" presStyleIdx="0" presStyleCnt="10">
        <dgm:presLayoutVars>
          <dgm:bulletEnabled val="1"/>
        </dgm:presLayoutVars>
      </dgm:prSet>
      <dgm:spPr/>
      <dgm:t>
        <a:bodyPr/>
        <a:lstStyle/>
        <a:p>
          <a:endParaRPr lang="hr-HR"/>
        </a:p>
      </dgm:t>
    </dgm:pt>
    <dgm:pt modelId="{9A4B0CBE-DDE8-42D4-B9E0-BEEE50804544}" type="pres">
      <dgm:prSet presAssocID="{1AEFEB5C-D7E5-4E5A-A737-17391274E7BA}" presName="sibTrans" presStyleLbl="sibTrans1D1" presStyleIdx="0" presStyleCnt="9"/>
      <dgm:spPr/>
      <dgm:t>
        <a:bodyPr/>
        <a:lstStyle/>
        <a:p>
          <a:endParaRPr lang="hr-HR"/>
        </a:p>
      </dgm:t>
    </dgm:pt>
    <dgm:pt modelId="{A7C41EE4-77F0-432D-863B-4B59289B313D}" type="pres">
      <dgm:prSet presAssocID="{1AEFEB5C-D7E5-4E5A-A737-17391274E7BA}" presName="connectorText" presStyleLbl="sibTrans1D1" presStyleIdx="0" presStyleCnt="9"/>
      <dgm:spPr/>
      <dgm:t>
        <a:bodyPr/>
        <a:lstStyle/>
        <a:p>
          <a:endParaRPr lang="hr-HR"/>
        </a:p>
      </dgm:t>
    </dgm:pt>
    <dgm:pt modelId="{F846A3F9-A04E-402C-A3CD-99AEC3C9A3FB}" type="pres">
      <dgm:prSet presAssocID="{5CCB8DBA-03DB-4A1A-8402-5ED979BFA410}" presName="node" presStyleLbl="node1" presStyleIdx="1" presStyleCnt="10">
        <dgm:presLayoutVars>
          <dgm:bulletEnabled val="1"/>
        </dgm:presLayoutVars>
      </dgm:prSet>
      <dgm:spPr/>
      <dgm:t>
        <a:bodyPr/>
        <a:lstStyle/>
        <a:p>
          <a:endParaRPr lang="hr-HR"/>
        </a:p>
      </dgm:t>
    </dgm:pt>
    <dgm:pt modelId="{49271524-8E49-43ED-81D7-364B02498EF4}" type="pres">
      <dgm:prSet presAssocID="{FEC29677-D373-4A7E-9EE5-A253E258ABE0}" presName="sibTrans" presStyleLbl="sibTrans1D1" presStyleIdx="1" presStyleCnt="9"/>
      <dgm:spPr/>
      <dgm:t>
        <a:bodyPr/>
        <a:lstStyle/>
        <a:p>
          <a:endParaRPr lang="hr-HR"/>
        </a:p>
      </dgm:t>
    </dgm:pt>
    <dgm:pt modelId="{D9C281BF-BD98-4263-BB93-E45251BE553F}" type="pres">
      <dgm:prSet presAssocID="{FEC29677-D373-4A7E-9EE5-A253E258ABE0}" presName="connectorText" presStyleLbl="sibTrans1D1" presStyleIdx="1" presStyleCnt="9"/>
      <dgm:spPr/>
      <dgm:t>
        <a:bodyPr/>
        <a:lstStyle/>
        <a:p>
          <a:endParaRPr lang="hr-HR"/>
        </a:p>
      </dgm:t>
    </dgm:pt>
    <dgm:pt modelId="{99680F7E-D713-425E-B506-8FF684942382}" type="pres">
      <dgm:prSet presAssocID="{B1EA9F92-8B77-4F70-BDAE-E9ECBC9B9020}" presName="node" presStyleLbl="node1" presStyleIdx="2" presStyleCnt="10">
        <dgm:presLayoutVars>
          <dgm:bulletEnabled val="1"/>
        </dgm:presLayoutVars>
      </dgm:prSet>
      <dgm:spPr/>
      <dgm:t>
        <a:bodyPr/>
        <a:lstStyle/>
        <a:p>
          <a:endParaRPr lang="hr-HR"/>
        </a:p>
      </dgm:t>
    </dgm:pt>
    <dgm:pt modelId="{51AC09BD-B738-4B6F-8AF3-7D0537FBA7C0}" type="pres">
      <dgm:prSet presAssocID="{D13D65FA-706A-4A17-B04B-51C2E32FED14}" presName="sibTrans" presStyleLbl="sibTrans1D1" presStyleIdx="2" presStyleCnt="9"/>
      <dgm:spPr/>
      <dgm:t>
        <a:bodyPr/>
        <a:lstStyle/>
        <a:p>
          <a:endParaRPr lang="hr-HR"/>
        </a:p>
      </dgm:t>
    </dgm:pt>
    <dgm:pt modelId="{ACBC049F-BAA9-425C-BF89-C96A4FB5BDB7}" type="pres">
      <dgm:prSet presAssocID="{D13D65FA-706A-4A17-B04B-51C2E32FED14}" presName="connectorText" presStyleLbl="sibTrans1D1" presStyleIdx="2" presStyleCnt="9"/>
      <dgm:spPr/>
      <dgm:t>
        <a:bodyPr/>
        <a:lstStyle/>
        <a:p>
          <a:endParaRPr lang="hr-HR"/>
        </a:p>
      </dgm:t>
    </dgm:pt>
    <dgm:pt modelId="{C8B67BC6-C240-4240-9FA1-301C84DB90D1}" type="pres">
      <dgm:prSet presAssocID="{D64C0C23-6A30-4570-8DFE-A5A645B00470}" presName="node" presStyleLbl="node1" presStyleIdx="3" presStyleCnt="10">
        <dgm:presLayoutVars>
          <dgm:bulletEnabled val="1"/>
        </dgm:presLayoutVars>
      </dgm:prSet>
      <dgm:spPr/>
      <dgm:t>
        <a:bodyPr/>
        <a:lstStyle/>
        <a:p>
          <a:endParaRPr lang="hr-HR"/>
        </a:p>
      </dgm:t>
    </dgm:pt>
    <dgm:pt modelId="{D4D31FB4-4255-412F-A6FA-94C377593675}" type="pres">
      <dgm:prSet presAssocID="{D55C4464-73ED-45AB-B478-371C86F9BF3A}" presName="sibTrans" presStyleLbl="sibTrans1D1" presStyleIdx="3" presStyleCnt="9"/>
      <dgm:spPr/>
      <dgm:t>
        <a:bodyPr/>
        <a:lstStyle/>
        <a:p>
          <a:endParaRPr lang="hr-HR"/>
        </a:p>
      </dgm:t>
    </dgm:pt>
    <dgm:pt modelId="{170F893D-4D57-43D7-AE45-1B333D5C10E2}" type="pres">
      <dgm:prSet presAssocID="{D55C4464-73ED-45AB-B478-371C86F9BF3A}" presName="connectorText" presStyleLbl="sibTrans1D1" presStyleIdx="3" presStyleCnt="9"/>
      <dgm:spPr/>
      <dgm:t>
        <a:bodyPr/>
        <a:lstStyle/>
        <a:p>
          <a:endParaRPr lang="hr-HR"/>
        </a:p>
      </dgm:t>
    </dgm:pt>
    <dgm:pt modelId="{0DCF6A22-8155-4AC1-92C8-9F54E4BFBE6B}" type="pres">
      <dgm:prSet presAssocID="{CE347303-7159-45D9-A6D2-8EC39C25CDC3}" presName="node" presStyleLbl="node1" presStyleIdx="4" presStyleCnt="10">
        <dgm:presLayoutVars>
          <dgm:bulletEnabled val="1"/>
        </dgm:presLayoutVars>
      </dgm:prSet>
      <dgm:spPr/>
      <dgm:t>
        <a:bodyPr/>
        <a:lstStyle/>
        <a:p>
          <a:endParaRPr lang="hr-HR"/>
        </a:p>
      </dgm:t>
    </dgm:pt>
    <dgm:pt modelId="{2BB5ABF0-6EA1-4602-8B73-805372E48C89}" type="pres">
      <dgm:prSet presAssocID="{4CB18F49-7A8E-41BB-A002-B2C2C17BDF68}" presName="sibTrans" presStyleLbl="sibTrans1D1" presStyleIdx="4" presStyleCnt="9"/>
      <dgm:spPr/>
      <dgm:t>
        <a:bodyPr/>
        <a:lstStyle/>
        <a:p>
          <a:endParaRPr lang="hr-HR"/>
        </a:p>
      </dgm:t>
    </dgm:pt>
    <dgm:pt modelId="{04A09196-2D86-45A4-A14F-50E8E963B713}" type="pres">
      <dgm:prSet presAssocID="{4CB18F49-7A8E-41BB-A002-B2C2C17BDF68}" presName="connectorText" presStyleLbl="sibTrans1D1" presStyleIdx="4" presStyleCnt="9"/>
      <dgm:spPr/>
      <dgm:t>
        <a:bodyPr/>
        <a:lstStyle/>
        <a:p>
          <a:endParaRPr lang="hr-HR"/>
        </a:p>
      </dgm:t>
    </dgm:pt>
    <dgm:pt modelId="{D1AFFBB3-FDC1-4BAE-B063-DBE9B46D5A24}" type="pres">
      <dgm:prSet presAssocID="{4DDDFF86-FEF2-412A-891E-A167F367AA55}" presName="node" presStyleLbl="node1" presStyleIdx="5" presStyleCnt="10">
        <dgm:presLayoutVars>
          <dgm:bulletEnabled val="1"/>
        </dgm:presLayoutVars>
      </dgm:prSet>
      <dgm:spPr/>
      <dgm:t>
        <a:bodyPr/>
        <a:lstStyle/>
        <a:p>
          <a:endParaRPr lang="hr-HR"/>
        </a:p>
      </dgm:t>
    </dgm:pt>
    <dgm:pt modelId="{6E39B4BA-FACF-4539-A4AA-45D8EC25360A}" type="pres">
      <dgm:prSet presAssocID="{EBDC2999-D197-42B9-880D-9A98AC8442DC}" presName="sibTrans" presStyleLbl="sibTrans1D1" presStyleIdx="5" presStyleCnt="9"/>
      <dgm:spPr/>
      <dgm:t>
        <a:bodyPr/>
        <a:lstStyle/>
        <a:p>
          <a:endParaRPr lang="hr-HR"/>
        </a:p>
      </dgm:t>
    </dgm:pt>
    <dgm:pt modelId="{E4189ED2-3D2D-41FD-803A-F3DCCECC88A5}" type="pres">
      <dgm:prSet presAssocID="{EBDC2999-D197-42B9-880D-9A98AC8442DC}" presName="connectorText" presStyleLbl="sibTrans1D1" presStyleIdx="5" presStyleCnt="9"/>
      <dgm:spPr/>
      <dgm:t>
        <a:bodyPr/>
        <a:lstStyle/>
        <a:p>
          <a:endParaRPr lang="hr-HR"/>
        </a:p>
      </dgm:t>
    </dgm:pt>
    <dgm:pt modelId="{99FB8832-85AE-4A6E-BB01-C1E35469CF44}" type="pres">
      <dgm:prSet presAssocID="{38F47535-3FE0-4FE7-B775-A0565C8E990B}" presName="node" presStyleLbl="node1" presStyleIdx="6" presStyleCnt="10">
        <dgm:presLayoutVars>
          <dgm:bulletEnabled val="1"/>
        </dgm:presLayoutVars>
      </dgm:prSet>
      <dgm:spPr/>
      <dgm:t>
        <a:bodyPr/>
        <a:lstStyle/>
        <a:p>
          <a:endParaRPr lang="hr-HR"/>
        </a:p>
      </dgm:t>
    </dgm:pt>
    <dgm:pt modelId="{747C08AF-D2D9-419A-9D12-033F49244162}" type="pres">
      <dgm:prSet presAssocID="{9D9FA29B-7560-4AAC-A669-DF1400581D5B}" presName="sibTrans" presStyleLbl="sibTrans1D1" presStyleIdx="6" presStyleCnt="9"/>
      <dgm:spPr/>
      <dgm:t>
        <a:bodyPr/>
        <a:lstStyle/>
        <a:p>
          <a:endParaRPr lang="hr-HR"/>
        </a:p>
      </dgm:t>
    </dgm:pt>
    <dgm:pt modelId="{D33A30FD-DDC1-4D80-BB98-44395763F758}" type="pres">
      <dgm:prSet presAssocID="{9D9FA29B-7560-4AAC-A669-DF1400581D5B}" presName="connectorText" presStyleLbl="sibTrans1D1" presStyleIdx="6" presStyleCnt="9"/>
      <dgm:spPr/>
      <dgm:t>
        <a:bodyPr/>
        <a:lstStyle/>
        <a:p>
          <a:endParaRPr lang="hr-HR"/>
        </a:p>
      </dgm:t>
    </dgm:pt>
    <dgm:pt modelId="{6037D6E9-3F57-44C4-8550-707E07F85BAD}" type="pres">
      <dgm:prSet presAssocID="{0D04654A-92DC-49ED-B01E-0B52E2EAA96E}" presName="node" presStyleLbl="node1" presStyleIdx="7" presStyleCnt="10">
        <dgm:presLayoutVars>
          <dgm:bulletEnabled val="1"/>
        </dgm:presLayoutVars>
      </dgm:prSet>
      <dgm:spPr/>
      <dgm:t>
        <a:bodyPr/>
        <a:lstStyle/>
        <a:p>
          <a:endParaRPr lang="hr-HR"/>
        </a:p>
      </dgm:t>
    </dgm:pt>
    <dgm:pt modelId="{6F36D60E-090F-4A19-B465-476F465FC9C0}" type="pres">
      <dgm:prSet presAssocID="{9D47FFD1-585A-4E88-8264-04DFA3BEECDB}" presName="sibTrans" presStyleLbl="sibTrans1D1" presStyleIdx="7" presStyleCnt="9"/>
      <dgm:spPr/>
      <dgm:t>
        <a:bodyPr/>
        <a:lstStyle/>
        <a:p>
          <a:endParaRPr lang="hr-HR"/>
        </a:p>
      </dgm:t>
    </dgm:pt>
    <dgm:pt modelId="{3541ACBA-1C75-4C5C-9CA5-84180A1DED91}" type="pres">
      <dgm:prSet presAssocID="{9D47FFD1-585A-4E88-8264-04DFA3BEECDB}" presName="connectorText" presStyleLbl="sibTrans1D1" presStyleIdx="7" presStyleCnt="9"/>
      <dgm:spPr/>
      <dgm:t>
        <a:bodyPr/>
        <a:lstStyle/>
        <a:p>
          <a:endParaRPr lang="hr-HR"/>
        </a:p>
      </dgm:t>
    </dgm:pt>
    <dgm:pt modelId="{4321A35E-C85D-44B3-A0F5-ADEF331D3196}" type="pres">
      <dgm:prSet presAssocID="{D51EAC16-49E1-4078-A328-187F2B1C78BD}" presName="node" presStyleLbl="node1" presStyleIdx="8" presStyleCnt="10">
        <dgm:presLayoutVars>
          <dgm:bulletEnabled val="1"/>
        </dgm:presLayoutVars>
      </dgm:prSet>
      <dgm:spPr/>
      <dgm:t>
        <a:bodyPr/>
        <a:lstStyle/>
        <a:p>
          <a:endParaRPr lang="hr-HR"/>
        </a:p>
      </dgm:t>
    </dgm:pt>
    <dgm:pt modelId="{6A5B7225-87C4-45F8-A7C6-643A0ACD7CAE}" type="pres">
      <dgm:prSet presAssocID="{40018836-8470-4C73-B769-C7A476463C0A}" presName="sibTrans" presStyleLbl="sibTrans1D1" presStyleIdx="8" presStyleCnt="9"/>
      <dgm:spPr/>
      <dgm:t>
        <a:bodyPr/>
        <a:lstStyle/>
        <a:p>
          <a:endParaRPr lang="hr-HR"/>
        </a:p>
      </dgm:t>
    </dgm:pt>
    <dgm:pt modelId="{24E59D20-D122-47D9-B6D6-0B88E344C35E}" type="pres">
      <dgm:prSet presAssocID="{40018836-8470-4C73-B769-C7A476463C0A}" presName="connectorText" presStyleLbl="sibTrans1D1" presStyleIdx="8" presStyleCnt="9"/>
      <dgm:spPr/>
      <dgm:t>
        <a:bodyPr/>
        <a:lstStyle/>
        <a:p>
          <a:endParaRPr lang="hr-HR"/>
        </a:p>
      </dgm:t>
    </dgm:pt>
    <dgm:pt modelId="{7E64F6C5-378A-468D-9AFE-4EC46BC266AF}" type="pres">
      <dgm:prSet presAssocID="{E0DB0B85-C41D-49D7-B3A4-62733DF3C702}" presName="node" presStyleLbl="node1" presStyleIdx="9" presStyleCnt="10">
        <dgm:presLayoutVars>
          <dgm:bulletEnabled val="1"/>
        </dgm:presLayoutVars>
      </dgm:prSet>
      <dgm:spPr/>
      <dgm:t>
        <a:bodyPr/>
        <a:lstStyle/>
        <a:p>
          <a:endParaRPr lang="hr-HR"/>
        </a:p>
      </dgm:t>
    </dgm:pt>
  </dgm:ptLst>
  <dgm:cxnLst>
    <dgm:cxn modelId="{705C505F-AD5A-4678-B582-4CFEB351EFAA}" type="presOf" srcId="{1AEFEB5C-D7E5-4E5A-A737-17391274E7BA}" destId="{9A4B0CBE-DDE8-42D4-B9E0-BEEE50804544}" srcOrd="0" destOrd="0" presId="urn:microsoft.com/office/officeart/2005/8/layout/bProcess3"/>
    <dgm:cxn modelId="{A017BDDE-BD51-4AB8-9857-89BA784E8B5F}" type="presOf" srcId="{FEC29677-D373-4A7E-9EE5-A253E258ABE0}" destId="{49271524-8E49-43ED-81D7-364B02498EF4}" srcOrd="0" destOrd="0" presId="urn:microsoft.com/office/officeart/2005/8/layout/bProcess3"/>
    <dgm:cxn modelId="{C751A39C-8B03-4A75-ACC6-826BE1188338}" type="presOf" srcId="{D13D65FA-706A-4A17-B04B-51C2E32FED14}" destId="{ACBC049F-BAA9-425C-BF89-C96A4FB5BDB7}" srcOrd="1" destOrd="0" presId="urn:microsoft.com/office/officeart/2005/8/layout/bProcess3"/>
    <dgm:cxn modelId="{F3FC5733-7216-4191-9C3D-4E8F43B1BB1D}" srcId="{87B6A922-D163-4C47-9DF0-74D11C53FBA5}" destId="{5CCB8DBA-03DB-4A1A-8402-5ED979BFA410}" srcOrd="1" destOrd="0" parTransId="{A743CBD6-E535-4137-9B64-ED3873241531}" sibTransId="{FEC29677-D373-4A7E-9EE5-A253E258ABE0}"/>
    <dgm:cxn modelId="{5C165081-66E6-4261-8B31-8E4B60CD9667}" type="presOf" srcId="{9D9FA29B-7560-4AAC-A669-DF1400581D5B}" destId="{747C08AF-D2D9-419A-9D12-033F49244162}" srcOrd="0" destOrd="0" presId="urn:microsoft.com/office/officeart/2005/8/layout/bProcess3"/>
    <dgm:cxn modelId="{17A7E8B2-22CF-4C25-9624-BE03EC2DC218}" type="presOf" srcId="{EBDC2999-D197-42B9-880D-9A98AC8442DC}" destId="{6E39B4BA-FACF-4539-A4AA-45D8EC25360A}" srcOrd="0" destOrd="0" presId="urn:microsoft.com/office/officeart/2005/8/layout/bProcess3"/>
    <dgm:cxn modelId="{E8B2648E-197B-4FF3-8B65-AB0A860ECA68}" srcId="{87B6A922-D163-4C47-9DF0-74D11C53FBA5}" destId="{CE347303-7159-45D9-A6D2-8EC39C25CDC3}" srcOrd="4" destOrd="0" parTransId="{56B81A84-7535-45EB-B374-C7DAD04141B6}" sibTransId="{4CB18F49-7A8E-41BB-A002-B2C2C17BDF68}"/>
    <dgm:cxn modelId="{659DF4EE-725A-4EBA-B5F3-DA1F99F1495D}" type="presOf" srcId="{FEC29677-D373-4A7E-9EE5-A253E258ABE0}" destId="{D9C281BF-BD98-4263-BB93-E45251BE553F}" srcOrd="1" destOrd="0" presId="urn:microsoft.com/office/officeart/2005/8/layout/bProcess3"/>
    <dgm:cxn modelId="{2DCDC9A5-8C39-42A1-BB6A-95B059B71218}" type="presOf" srcId="{4CB18F49-7A8E-41BB-A002-B2C2C17BDF68}" destId="{2BB5ABF0-6EA1-4602-8B73-805372E48C89}" srcOrd="0" destOrd="0" presId="urn:microsoft.com/office/officeart/2005/8/layout/bProcess3"/>
    <dgm:cxn modelId="{45A9C5DE-C3A8-432E-9023-3F0A190E6B74}" type="presOf" srcId="{D55C4464-73ED-45AB-B478-371C86F9BF3A}" destId="{D4D31FB4-4255-412F-A6FA-94C377593675}" srcOrd="0" destOrd="0" presId="urn:microsoft.com/office/officeart/2005/8/layout/bProcess3"/>
    <dgm:cxn modelId="{9C5350BC-AA4A-4143-ACB1-7E6915ECFA1D}" srcId="{87B6A922-D163-4C47-9DF0-74D11C53FBA5}" destId="{4DDDFF86-FEF2-412A-891E-A167F367AA55}" srcOrd="5" destOrd="0" parTransId="{C3B4DD06-15D0-4244-860D-A1B7C234F412}" sibTransId="{EBDC2999-D197-42B9-880D-9A98AC8442DC}"/>
    <dgm:cxn modelId="{5C04392F-040B-4763-BAEC-A1908D57EB8F}" type="presOf" srcId="{4CB18F49-7A8E-41BB-A002-B2C2C17BDF68}" destId="{04A09196-2D86-45A4-A14F-50E8E963B713}" srcOrd="1" destOrd="0" presId="urn:microsoft.com/office/officeart/2005/8/layout/bProcess3"/>
    <dgm:cxn modelId="{4532C447-6FA0-4E39-82F1-D128FEDB31BC}" type="presOf" srcId="{38F47535-3FE0-4FE7-B775-A0565C8E990B}" destId="{99FB8832-85AE-4A6E-BB01-C1E35469CF44}" srcOrd="0" destOrd="0" presId="urn:microsoft.com/office/officeart/2005/8/layout/bProcess3"/>
    <dgm:cxn modelId="{77AFC253-91CB-4203-9FDC-F70DD462515F}" type="presOf" srcId="{5CCB8DBA-03DB-4A1A-8402-5ED979BFA410}" destId="{F846A3F9-A04E-402C-A3CD-99AEC3C9A3FB}" srcOrd="0" destOrd="0" presId="urn:microsoft.com/office/officeart/2005/8/layout/bProcess3"/>
    <dgm:cxn modelId="{F2D58548-2EAF-4C20-9B35-A0FB87B7FAD8}" srcId="{87B6A922-D163-4C47-9DF0-74D11C53FBA5}" destId="{D64C0C23-6A30-4570-8DFE-A5A645B00470}" srcOrd="3" destOrd="0" parTransId="{032EF639-B9A1-4634-B368-ADB9980ABC7C}" sibTransId="{D55C4464-73ED-45AB-B478-371C86F9BF3A}"/>
    <dgm:cxn modelId="{C72745DE-177D-4A31-A5AD-548E8B2ADE6C}" srcId="{87B6A922-D163-4C47-9DF0-74D11C53FBA5}" destId="{4493DB0A-A9ED-4863-B33F-836795DC00C5}" srcOrd="0" destOrd="0" parTransId="{447F0964-B41E-4BD0-A9B6-14F6566B0D26}" sibTransId="{1AEFEB5C-D7E5-4E5A-A737-17391274E7BA}"/>
    <dgm:cxn modelId="{1093B59E-1E0E-437E-8C23-95D80E1D5EC8}" srcId="{87B6A922-D163-4C47-9DF0-74D11C53FBA5}" destId="{B1EA9F92-8B77-4F70-BDAE-E9ECBC9B9020}" srcOrd="2" destOrd="0" parTransId="{C5F7613B-D848-4560-BB65-17C9D2A66DD9}" sibTransId="{D13D65FA-706A-4A17-B04B-51C2E32FED14}"/>
    <dgm:cxn modelId="{47A4DF4C-971E-4587-9D49-6C0CD32EB62E}" type="presOf" srcId="{9D9FA29B-7560-4AAC-A669-DF1400581D5B}" destId="{D33A30FD-DDC1-4D80-BB98-44395763F758}" srcOrd="1" destOrd="0" presId="urn:microsoft.com/office/officeart/2005/8/layout/bProcess3"/>
    <dgm:cxn modelId="{5762A9BC-87ED-447A-B044-6FE0DDAA815E}" type="presOf" srcId="{D13D65FA-706A-4A17-B04B-51C2E32FED14}" destId="{51AC09BD-B738-4B6F-8AF3-7D0537FBA7C0}" srcOrd="0" destOrd="0" presId="urn:microsoft.com/office/officeart/2005/8/layout/bProcess3"/>
    <dgm:cxn modelId="{83D44FE5-CDEA-4491-B5F0-CB7C3F76FB40}" type="presOf" srcId="{9D47FFD1-585A-4E88-8264-04DFA3BEECDB}" destId="{6F36D60E-090F-4A19-B465-476F465FC9C0}" srcOrd="0" destOrd="0" presId="urn:microsoft.com/office/officeart/2005/8/layout/bProcess3"/>
    <dgm:cxn modelId="{E63E77B4-0D82-47BE-9E60-0AE52B4DE3DD}" type="presOf" srcId="{CE347303-7159-45D9-A6D2-8EC39C25CDC3}" destId="{0DCF6A22-8155-4AC1-92C8-9F54E4BFBE6B}" srcOrd="0" destOrd="0" presId="urn:microsoft.com/office/officeart/2005/8/layout/bProcess3"/>
    <dgm:cxn modelId="{EFB4CD9D-5CCB-4C21-ACE6-99A2B0155CB1}" type="presOf" srcId="{40018836-8470-4C73-B769-C7A476463C0A}" destId="{24E59D20-D122-47D9-B6D6-0B88E344C35E}" srcOrd="1" destOrd="0" presId="urn:microsoft.com/office/officeart/2005/8/layout/bProcess3"/>
    <dgm:cxn modelId="{2951289D-7B95-4108-9234-EAEDCBB0A352}" type="presOf" srcId="{9D47FFD1-585A-4E88-8264-04DFA3BEECDB}" destId="{3541ACBA-1C75-4C5C-9CA5-84180A1DED91}" srcOrd="1" destOrd="0" presId="urn:microsoft.com/office/officeart/2005/8/layout/bProcess3"/>
    <dgm:cxn modelId="{4D724BFC-3004-476F-A3ED-F4A4CB108262}" type="presOf" srcId="{0D04654A-92DC-49ED-B01E-0B52E2EAA96E}" destId="{6037D6E9-3F57-44C4-8550-707E07F85BAD}" srcOrd="0" destOrd="0" presId="urn:microsoft.com/office/officeart/2005/8/layout/bProcess3"/>
    <dgm:cxn modelId="{BEC29AD3-0E11-4518-9D01-DC76BE0828AA}" srcId="{87B6A922-D163-4C47-9DF0-74D11C53FBA5}" destId="{38F47535-3FE0-4FE7-B775-A0565C8E990B}" srcOrd="6" destOrd="0" parTransId="{79B048A0-4F6E-45A6-A502-6AB182D76794}" sibTransId="{9D9FA29B-7560-4AAC-A669-DF1400581D5B}"/>
    <dgm:cxn modelId="{0C646AFF-A59D-4C68-8CB5-3087823BFCFE}" type="presOf" srcId="{1AEFEB5C-D7E5-4E5A-A737-17391274E7BA}" destId="{A7C41EE4-77F0-432D-863B-4B59289B313D}" srcOrd="1" destOrd="0" presId="urn:microsoft.com/office/officeart/2005/8/layout/bProcess3"/>
    <dgm:cxn modelId="{FA6FCDB8-AA0D-43D9-AFDE-DE896634F92A}" type="presOf" srcId="{87B6A922-D163-4C47-9DF0-74D11C53FBA5}" destId="{F6DCB1A7-EF47-4B30-9615-380FBE69DDD2}" srcOrd="0" destOrd="0" presId="urn:microsoft.com/office/officeart/2005/8/layout/bProcess3"/>
    <dgm:cxn modelId="{60D15D61-CE90-4646-9107-9EF2C3EAD729}" type="presOf" srcId="{B1EA9F92-8B77-4F70-BDAE-E9ECBC9B9020}" destId="{99680F7E-D713-425E-B506-8FF684942382}" srcOrd="0" destOrd="0" presId="urn:microsoft.com/office/officeart/2005/8/layout/bProcess3"/>
    <dgm:cxn modelId="{63EDFBEC-498D-41F2-83AC-B5EB8916089D}" type="presOf" srcId="{EBDC2999-D197-42B9-880D-9A98AC8442DC}" destId="{E4189ED2-3D2D-41FD-803A-F3DCCECC88A5}" srcOrd="1" destOrd="0" presId="urn:microsoft.com/office/officeart/2005/8/layout/bProcess3"/>
    <dgm:cxn modelId="{84EC5608-F28C-42F9-93E0-C77ADF20C838}" srcId="{87B6A922-D163-4C47-9DF0-74D11C53FBA5}" destId="{E0DB0B85-C41D-49D7-B3A4-62733DF3C702}" srcOrd="9" destOrd="0" parTransId="{085D0D29-E71E-4DFE-8642-668655C645E2}" sibTransId="{622A15E7-28E8-464C-A36A-124DDC2C2CA0}"/>
    <dgm:cxn modelId="{0DAC26A1-249B-46D4-9283-75EC0391C967}" type="presOf" srcId="{D51EAC16-49E1-4078-A328-187F2B1C78BD}" destId="{4321A35E-C85D-44B3-A0F5-ADEF331D3196}" srcOrd="0" destOrd="0" presId="urn:microsoft.com/office/officeart/2005/8/layout/bProcess3"/>
    <dgm:cxn modelId="{7E89B8E5-0D67-4A54-938D-AB9B8987BD5B}" srcId="{87B6A922-D163-4C47-9DF0-74D11C53FBA5}" destId="{0D04654A-92DC-49ED-B01E-0B52E2EAA96E}" srcOrd="7" destOrd="0" parTransId="{6B5659D0-2E8F-49BF-A9D2-59A8128640B6}" sibTransId="{9D47FFD1-585A-4E88-8264-04DFA3BEECDB}"/>
    <dgm:cxn modelId="{FC7E18EB-90F7-46CE-B877-9FD171A8A92A}" type="presOf" srcId="{D55C4464-73ED-45AB-B478-371C86F9BF3A}" destId="{170F893D-4D57-43D7-AE45-1B333D5C10E2}" srcOrd="1" destOrd="0" presId="urn:microsoft.com/office/officeart/2005/8/layout/bProcess3"/>
    <dgm:cxn modelId="{F278B80C-A88B-48D3-9930-C778B2C204BA}" type="presOf" srcId="{4DDDFF86-FEF2-412A-891E-A167F367AA55}" destId="{D1AFFBB3-FDC1-4BAE-B063-DBE9B46D5A24}" srcOrd="0" destOrd="0" presId="urn:microsoft.com/office/officeart/2005/8/layout/bProcess3"/>
    <dgm:cxn modelId="{67CD3983-46A9-4B6D-8045-09D5748ADFA7}" type="presOf" srcId="{E0DB0B85-C41D-49D7-B3A4-62733DF3C702}" destId="{7E64F6C5-378A-468D-9AFE-4EC46BC266AF}" srcOrd="0" destOrd="0" presId="urn:microsoft.com/office/officeart/2005/8/layout/bProcess3"/>
    <dgm:cxn modelId="{ABBE465B-08BD-4163-B89C-927B0B7B4826}" type="presOf" srcId="{D64C0C23-6A30-4570-8DFE-A5A645B00470}" destId="{C8B67BC6-C240-4240-9FA1-301C84DB90D1}" srcOrd="0" destOrd="0" presId="urn:microsoft.com/office/officeart/2005/8/layout/bProcess3"/>
    <dgm:cxn modelId="{C308A968-BF7A-4008-AE88-E900E41914EA}" type="presOf" srcId="{40018836-8470-4C73-B769-C7A476463C0A}" destId="{6A5B7225-87C4-45F8-A7C6-643A0ACD7CAE}" srcOrd="0" destOrd="0" presId="urn:microsoft.com/office/officeart/2005/8/layout/bProcess3"/>
    <dgm:cxn modelId="{15EC6411-6C67-431B-BFFA-DD753851B2BF}" srcId="{87B6A922-D163-4C47-9DF0-74D11C53FBA5}" destId="{D51EAC16-49E1-4078-A328-187F2B1C78BD}" srcOrd="8" destOrd="0" parTransId="{5767FB47-C4E1-467D-81E8-E5B9D39F58AE}" sibTransId="{40018836-8470-4C73-B769-C7A476463C0A}"/>
    <dgm:cxn modelId="{EB64F8EF-B92B-435D-8A3C-02E7B7D968BF}" type="presOf" srcId="{4493DB0A-A9ED-4863-B33F-836795DC00C5}" destId="{F6A57D05-924B-4C97-846B-7DB09E099088}" srcOrd="0" destOrd="0" presId="urn:microsoft.com/office/officeart/2005/8/layout/bProcess3"/>
    <dgm:cxn modelId="{EBD7D8FB-F8D1-4C69-A1B5-A947178B0206}" type="presParOf" srcId="{F6DCB1A7-EF47-4B30-9615-380FBE69DDD2}" destId="{F6A57D05-924B-4C97-846B-7DB09E099088}" srcOrd="0" destOrd="0" presId="urn:microsoft.com/office/officeart/2005/8/layout/bProcess3"/>
    <dgm:cxn modelId="{C2944C61-7C88-4262-A0E9-C61D5254A5B1}" type="presParOf" srcId="{F6DCB1A7-EF47-4B30-9615-380FBE69DDD2}" destId="{9A4B0CBE-DDE8-42D4-B9E0-BEEE50804544}" srcOrd="1" destOrd="0" presId="urn:microsoft.com/office/officeart/2005/8/layout/bProcess3"/>
    <dgm:cxn modelId="{B50B0980-3E3E-4B06-AFB9-8803A2BF282C}" type="presParOf" srcId="{9A4B0CBE-DDE8-42D4-B9E0-BEEE50804544}" destId="{A7C41EE4-77F0-432D-863B-4B59289B313D}" srcOrd="0" destOrd="0" presId="urn:microsoft.com/office/officeart/2005/8/layout/bProcess3"/>
    <dgm:cxn modelId="{A026C547-E86C-4AC9-A971-77F5C1160538}" type="presParOf" srcId="{F6DCB1A7-EF47-4B30-9615-380FBE69DDD2}" destId="{F846A3F9-A04E-402C-A3CD-99AEC3C9A3FB}" srcOrd="2" destOrd="0" presId="urn:microsoft.com/office/officeart/2005/8/layout/bProcess3"/>
    <dgm:cxn modelId="{E6C0097F-ADE5-49ED-A70A-5B8B8DA371EF}" type="presParOf" srcId="{F6DCB1A7-EF47-4B30-9615-380FBE69DDD2}" destId="{49271524-8E49-43ED-81D7-364B02498EF4}" srcOrd="3" destOrd="0" presId="urn:microsoft.com/office/officeart/2005/8/layout/bProcess3"/>
    <dgm:cxn modelId="{7B55481D-40A1-4DA8-B75A-739ADF5AB26D}" type="presParOf" srcId="{49271524-8E49-43ED-81D7-364B02498EF4}" destId="{D9C281BF-BD98-4263-BB93-E45251BE553F}" srcOrd="0" destOrd="0" presId="urn:microsoft.com/office/officeart/2005/8/layout/bProcess3"/>
    <dgm:cxn modelId="{DC03ABE0-9480-4408-A0AE-939EF12D6BAC}" type="presParOf" srcId="{F6DCB1A7-EF47-4B30-9615-380FBE69DDD2}" destId="{99680F7E-D713-425E-B506-8FF684942382}" srcOrd="4" destOrd="0" presId="urn:microsoft.com/office/officeart/2005/8/layout/bProcess3"/>
    <dgm:cxn modelId="{5C1D698E-C550-4530-B515-48C1CBCF360E}" type="presParOf" srcId="{F6DCB1A7-EF47-4B30-9615-380FBE69DDD2}" destId="{51AC09BD-B738-4B6F-8AF3-7D0537FBA7C0}" srcOrd="5" destOrd="0" presId="urn:microsoft.com/office/officeart/2005/8/layout/bProcess3"/>
    <dgm:cxn modelId="{EE96985F-CE2D-4227-AD61-DDB89B74C602}" type="presParOf" srcId="{51AC09BD-B738-4B6F-8AF3-7D0537FBA7C0}" destId="{ACBC049F-BAA9-425C-BF89-C96A4FB5BDB7}" srcOrd="0" destOrd="0" presId="urn:microsoft.com/office/officeart/2005/8/layout/bProcess3"/>
    <dgm:cxn modelId="{43904057-CE87-4471-8FCD-8A09C6E9C119}" type="presParOf" srcId="{F6DCB1A7-EF47-4B30-9615-380FBE69DDD2}" destId="{C8B67BC6-C240-4240-9FA1-301C84DB90D1}" srcOrd="6" destOrd="0" presId="urn:microsoft.com/office/officeart/2005/8/layout/bProcess3"/>
    <dgm:cxn modelId="{99C57B88-23FA-4696-99E3-AF6A01A19367}" type="presParOf" srcId="{F6DCB1A7-EF47-4B30-9615-380FBE69DDD2}" destId="{D4D31FB4-4255-412F-A6FA-94C377593675}" srcOrd="7" destOrd="0" presId="urn:microsoft.com/office/officeart/2005/8/layout/bProcess3"/>
    <dgm:cxn modelId="{160147C5-4D1E-417B-AC34-4FB7FFB0DF40}" type="presParOf" srcId="{D4D31FB4-4255-412F-A6FA-94C377593675}" destId="{170F893D-4D57-43D7-AE45-1B333D5C10E2}" srcOrd="0" destOrd="0" presId="urn:microsoft.com/office/officeart/2005/8/layout/bProcess3"/>
    <dgm:cxn modelId="{70D7B958-3093-438A-8E8B-93D7E8034B36}" type="presParOf" srcId="{F6DCB1A7-EF47-4B30-9615-380FBE69DDD2}" destId="{0DCF6A22-8155-4AC1-92C8-9F54E4BFBE6B}" srcOrd="8" destOrd="0" presId="urn:microsoft.com/office/officeart/2005/8/layout/bProcess3"/>
    <dgm:cxn modelId="{A47F97C8-6063-4DA9-A9F8-6327B5374B6F}" type="presParOf" srcId="{F6DCB1A7-EF47-4B30-9615-380FBE69DDD2}" destId="{2BB5ABF0-6EA1-4602-8B73-805372E48C89}" srcOrd="9" destOrd="0" presId="urn:microsoft.com/office/officeart/2005/8/layout/bProcess3"/>
    <dgm:cxn modelId="{CAD2D1E9-515E-492E-87F8-6AABDABDCA88}" type="presParOf" srcId="{2BB5ABF0-6EA1-4602-8B73-805372E48C89}" destId="{04A09196-2D86-45A4-A14F-50E8E963B713}" srcOrd="0" destOrd="0" presId="urn:microsoft.com/office/officeart/2005/8/layout/bProcess3"/>
    <dgm:cxn modelId="{1B67B688-A996-47DE-8D48-6FA901B6BA86}" type="presParOf" srcId="{F6DCB1A7-EF47-4B30-9615-380FBE69DDD2}" destId="{D1AFFBB3-FDC1-4BAE-B063-DBE9B46D5A24}" srcOrd="10" destOrd="0" presId="urn:microsoft.com/office/officeart/2005/8/layout/bProcess3"/>
    <dgm:cxn modelId="{1F4BFB22-14FC-4B64-B700-38104AA52107}" type="presParOf" srcId="{F6DCB1A7-EF47-4B30-9615-380FBE69DDD2}" destId="{6E39B4BA-FACF-4539-A4AA-45D8EC25360A}" srcOrd="11" destOrd="0" presId="urn:microsoft.com/office/officeart/2005/8/layout/bProcess3"/>
    <dgm:cxn modelId="{0A98BC43-62B3-45EC-8DC7-D7A376BAA56B}" type="presParOf" srcId="{6E39B4BA-FACF-4539-A4AA-45D8EC25360A}" destId="{E4189ED2-3D2D-41FD-803A-F3DCCECC88A5}" srcOrd="0" destOrd="0" presId="urn:microsoft.com/office/officeart/2005/8/layout/bProcess3"/>
    <dgm:cxn modelId="{73519854-7339-4D88-8C81-AECD5441C8E5}" type="presParOf" srcId="{F6DCB1A7-EF47-4B30-9615-380FBE69DDD2}" destId="{99FB8832-85AE-4A6E-BB01-C1E35469CF44}" srcOrd="12" destOrd="0" presId="urn:microsoft.com/office/officeart/2005/8/layout/bProcess3"/>
    <dgm:cxn modelId="{AED65F54-4585-4AF2-8DA1-88B61D7A701F}" type="presParOf" srcId="{F6DCB1A7-EF47-4B30-9615-380FBE69DDD2}" destId="{747C08AF-D2D9-419A-9D12-033F49244162}" srcOrd="13" destOrd="0" presId="urn:microsoft.com/office/officeart/2005/8/layout/bProcess3"/>
    <dgm:cxn modelId="{CFA626ED-67D9-40C3-9A0B-EA96995B185C}" type="presParOf" srcId="{747C08AF-D2D9-419A-9D12-033F49244162}" destId="{D33A30FD-DDC1-4D80-BB98-44395763F758}" srcOrd="0" destOrd="0" presId="urn:microsoft.com/office/officeart/2005/8/layout/bProcess3"/>
    <dgm:cxn modelId="{D718CFFB-6E4A-46EF-82A2-A596241C6DB3}" type="presParOf" srcId="{F6DCB1A7-EF47-4B30-9615-380FBE69DDD2}" destId="{6037D6E9-3F57-44C4-8550-707E07F85BAD}" srcOrd="14" destOrd="0" presId="urn:microsoft.com/office/officeart/2005/8/layout/bProcess3"/>
    <dgm:cxn modelId="{C8E15466-A1E1-4CF5-BEB6-8040520A03D0}" type="presParOf" srcId="{F6DCB1A7-EF47-4B30-9615-380FBE69DDD2}" destId="{6F36D60E-090F-4A19-B465-476F465FC9C0}" srcOrd="15" destOrd="0" presId="urn:microsoft.com/office/officeart/2005/8/layout/bProcess3"/>
    <dgm:cxn modelId="{C65E3BAA-AF5F-4999-9532-B9B6D5303539}" type="presParOf" srcId="{6F36D60E-090F-4A19-B465-476F465FC9C0}" destId="{3541ACBA-1C75-4C5C-9CA5-84180A1DED91}" srcOrd="0" destOrd="0" presId="urn:microsoft.com/office/officeart/2005/8/layout/bProcess3"/>
    <dgm:cxn modelId="{1AB1283E-3E4F-4C81-B422-B6D6439AFCFE}" type="presParOf" srcId="{F6DCB1A7-EF47-4B30-9615-380FBE69DDD2}" destId="{4321A35E-C85D-44B3-A0F5-ADEF331D3196}" srcOrd="16" destOrd="0" presId="urn:microsoft.com/office/officeart/2005/8/layout/bProcess3"/>
    <dgm:cxn modelId="{19A7D88E-036E-4F95-AA3E-2DC72F0CF7BA}" type="presParOf" srcId="{F6DCB1A7-EF47-4B30-9615-380FBE69DDD2}" destId="{6A5B7225-87C4-45F8-A7C6-643A0ACD7CAE}" srcOrd="17" destOrd="0" presId="urn:microsoft.com/office/officeart/2005/8/layout/bProcess3"/>
    <dgm:cxn modelId="{16494903-C259-4009-B606-6DA5A9868805}" type="presParOf" srcId="{6A5B7225-87C4-45F8-A7C6-643A0ACD7CAE}" destId="{24E59D20-D122-47D9-B6D6-0B88E344C35E}" srcOrd="0" destOrd="0" presId="urn:microsoft.com/office/officeart/2005/8/layout/bProcess3"/>
    <dgm:cxn modelId="{CD07F16D-7FA5-4D25-B104-EAFD7C8299A8}" type="presParOf" srcId="{F6DCB1A7-EF47-4B30-9615-380FBE69DDD2}" destId="{7E64F6C5-378A-468D-9AFE-4EC46BC266AF}" srcOrd="18" destOrd="0" presId="urn:microsoft.com/office/officeart/2005/8/layout/bProcess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2E377AF-D09B-42A3-AD93-6303BF4FF2AD}" type="doc">
      <dgm:prSet loTypeId="urn:microsoft.com/office/officeart/2005/8/layout/cycle1" loCatId="cycle" qsTypeId="urn:microsoft.com/office/officeart/2005/8/quickstyle/simple4" qsCatId="simple" csTypeId="urn:microsoft.com/office/officeart/2005/8/colors/accent0_3" csCatId="mainScheme" phldr="1"/>
      <dgm:spPr/>
      <dgm:t>
        <a:bodyPr/>
        <a:lstStyle/>
        <a:p>
          <a:endParaRPr lang="hr-HR"/>
        </a:p>
      </dgm:t>
    </dgm:pt>
    <dgm:pt modelId="{D3FE86DB-8251-4517-897C-21A26B348089}">
      <dgm:prSet phldrT="[Tekst]" custT="1"/>
      <dgm:spPr/>
      <dgm:t>
        <a:bodyPr/>
        <a:lstStyle/>
        <a:p>
          <a:r>
            <a:rPr lang="hr-HR" sz="1800" b="1" dirty="0" smtClean="0"/>
            <a:t>IDENTIFIKACIJA  </a:t>
          </a:r>
          <a:br>
            <a:rPr lang="hr-HR" sz="1800" b="1" dirty="0" smtClean="0"/>
          </a:br>
          <a:r>
            <a:rPr lang="hr-HR" sz="1800" b="1" dirty="0" smtClean="0"/>
            <a:t>PROBLEMA</a:t>
          </a:r>
          <a:endParaRPr lang="hr-HR" sz="1800" b="1" dirty="0"/>
        </a:p>
      </dgm:t>
    </dgm:pt>
    <dgm:pt modelId="{77D21205-48DD-4FAC-8A49-468188634EB2}" type="parTrans" cxnId="{A2944640-892D-43B4-834E-7D900B244672}">
      <dgm:prSet/>
      <dgm:spPr/>
      <dgm:t>
        <a:bodyPr/>
        <a:lstStyle/>
        <a:p>
          <a:endParaRPr lang="hr-HR"/>
        </a:p>
      </dgm:t>
    </dgm:pt>
    <dgm:pt modelId="{0F1A635F-B575-4D17-AE92-2168C4BD5725}" type="sibTrans" cxnId="{A2944640-892D-43B4-834E-7D900B244672}">
      <dgm:prSet/>
      <dgm:spPr/>
      <dgm:t>
        <a:bodyPr/>
        <a:lstStyle/>
        <a:p>
          <a:endParaRPr lang="hr-HR"/>
        </a:p>
      </dgm:t>
    </dgm:pt>
    <dgm:pt modelId="{38F476DC-16A5-4E6A-BED6-2A68A7A2747A}">
      <dgm:prSet phldrT="[Tekst]" custT="1"/>
      <dgm:spPr/>
      <dgm:t>
        <a:bodyPr/>
        <a:lstStyle/>
        <a:p>
          <a:r>
            <a:rPr lang="hr-HR" sz="1800" b="1" dirty="0" smtClean="0"/>
            <a:t>FORMULACIJA</a:t>
          </a:r>
          <a:endParaRPr lang="hr-HR" sz="1800" b="1" dirty="0"/>
        </a:p>
      </dgm:t>
    </dgm:pt>
    <dgm:pt modelId="{0A22057D-A9CF-4778-BD44-A11D6CA7B15A}" type="parTrans" cxnId="{12F59FAD-E077-4068-9F7F-3CFE1D4FDC2F}">
      <dgm:prSet/>
      <dgm:spPr/>
      <dgm:t>
        <a:bodyPr/>
        <a:lstStyle/>
        <a:p>
          <a:endParaRPr lang="hr-HR"/>
        </a:p>
      </dgm:t>
    </dgm:pt>
    <dgm:pt modelId="{46515425-4EE4-4E58-970B-55DCAACFFABF}" type="sibTrans" cxnId="{12F59FAD-E077-4068-9F7F-3CFE1D4FDC2F}">
      <dgm:prSet/>
      <dgm:spPr/>
      <dgm:t>
        <a:bodyPr/>
        <a:lstStyle/>
        <a:p>
          <a:endParaRPr lang="hr-HR"/>
        </a:p>
      </dgm:t>
    </dgm:pt>
    <dgm:pt modelId="{73B61B0C-5A6C-4778-A727-52AE46E446C0}">
      <dgm:prSet phldrT="[Tekst]" custT="1"/>
      <dgm:spPr/>
      <dgm:t>
        <a:bodyPr/>
        <a:lstStyle/>
        <a:p>
          <a:r>
            <a:rPr lang="hr-HR" sz="1800" b="1" dirty="0" smtClean="0"/>
            <a:t>FINANCIRANJE</a:t>
          </a:r>
          <a:endParaRPr lang="hr-HR" sz="1800" b="1" dirty="0"/>
        </a:p>
      </dgm:t>
    </dgm:pt>
    <dgm:pt modelId="{139A374A-6B10-4DD6-AC49-AA9C5E3BF817}" type="parTrans" cxnId="{0BA99396-3878-4E14-86E6-4F9BC6719F46}">
      <dgm:prSet/>
      <dgm:spPr/>
      <dgm:t>
        <a:bodyPr/>
        <a:lstStyle/>
        <a:p>
          <a:endParaRPr lang="hr-HR"/>
        </a:p>
      </dgm:t>
    </dgm:pt>
    <dgm:pt modelId="{343275E8-DB4B-4D56-B76E-DAA111F915B1}" type="sibTrans" cxnId="{0BA99396-3878-4E14-86E6-4F9BC6719F46}">
      <dgm:prSet/>
      <dgm:spPr/>
      <dgm:t>
        <a:bodyPr/>
        <a:lstStyle/>
        <a:p>
          <a:endParaRPr lang="hr-HR"/>
        </a:p>
      </dgm:t>
    </dgm:pt>
    <dgm:pt modelId="{60B65FB1-3EED-42D2-8102-B7178FCD22B5}">
      <dgm:prSet phldrT="[Tekst]" custT="1"/>
      <dgm:spPr/>
      <dgm:t>
        <a:bodyPr/>
        <a:lstStyle/>
        <a:p>
          <a:r>
            <a:rPr lang="hr-HR" sz="1800" b="1" dirty="0" smtClean="0"/>
            <a:t>PRIJAVA</a:t>
          </a:r>
          <a:endParaRPr lang="hr-HR" sz="1800" b="1" dirty="0"/>
        </a:p>
      </dgm:t>
    </dgm:pt>
    <dgm:pt modelId="{1B6AA504-8E40-4C91-AA33-3E9A15432A9B}" type="parTrans" cxnId="{EAC07B2B-957A-41A3-A1FD-6E543B0D95DD}">
      <dgm:prSet/>
      <dgm:spPr/>
      <dgm:t>
        <a:bodyPr/>
        <a:lstStyle/>
        <a:p>
          <a:endParaRPr lang="hr-HR"/>
        </a:p>
      </dgm:t>
    </dgm:pt>
    <dgm:pt modelId="{5E20B643-C8B0-42FF-AE1B-D78AC2F5F69A}" type="sibTrans" cxnId="{EAC07B2B-957A-41A3-A1FD-6E543B0D95DD}">
      <dgm:prSet/>
      <dgm:spPr/>
      <dgm:t>
        <a:bodyPr/>
        <a:lstStyle/>
        <a:p>
          <a:endParaRPr lang="hr-HR"/>
        </a:p>
      </dgm:t>
    </dgm:pt>
    <dgm:pt modelId="{F593FF93-C431-4187-BED7-E582B719DC7B}">
      <dgm:prSet phldrT="[Tekst]" custT="1"/>
      <dgm:spPr/>
      <dgm:t>
        <a:bodyPr/>
        <a:lstStyle/>
        <a:p>
          <a:r>
            <a:rPr lang="hr-HR" sz="1800" b="1" dirty="0" smtClean="0"/>
            <a:t>PROVEDBA I EVALUACIJA</a:t>
          </a:r>
          <a:endParaRPr lang="hr-HR" sz="1800" b="1" dirty="0"/>
        </a:p>
      </dgm:t>
    </dgm:pt>
    <dgm:pt modelId="{53AE1B49-D796-4060-92B5-96FD76F24FB3}" type="parTrans" cxnId="{100C630B-98FC-447A-8C0B-0781C8CD306C}">
      <dgm:prSet/>
      <dgm:spPr/>
      <dgm:t>
        <a:bodyPr/>
        <a:lstStyle/>
        <a:p>
          <a:endParaRPr lang="hr-HR"/>
        </a:p>
      </dgm:t>
    </dgm:pt>
    <dgm:pt modelId="{0E765D66-F7F2-41CE-AABF-D7DD50E4CA81}" type="sibTrans" cxnId="{100C630B-98FC-447A-8C0B-0781C8CD306C}">
      <dgm:prSet/>
      <dgm:spPr/>
      <dgm:t>
        <a:bodyPr/>
        <a:lstStyle/>
        <a:p>
          <a:endParaRPr lang="hr-HR"/>
        </a:p>
      </dgm:t>
    </dgm:pt>
    <dgm:pt modelId="{FFCF507C-7EF0-4680-A252-6D1B09B6B38F}" type="pres">
      <dgm:prSet presAssocID="{A2E377AF-D09B-42A3-AD93-6303BF4FF2AD}" presName="cycle" presStyleCnt="0">
        <dgm:presLayoutVars>
          <dgm:dir/>
          <dgm:resizeHandles val="exact"/>
        </dgm:presLayoutVars>
      </dgm:prSet>
      <dgm:spPr/>
      <dgm:t>
        <a:bodyPr/>
        <a:lstStyle/>
        <a:p>
          <a:endParaRPr lang="hr-HR"/>
        </a:p>
      </dgm:t>
    </dgm:pt>
    <dgm:pt modelId="{0BC88CB7-9D51-49B1-9ECE-0BF1FD88547F}" type="pres">
      <dgm:prSet presAssocID="{D3FE86DB-8251-4517-897C-21A26B348089}" presName="dummy" presStyleCnt="0"/>
      <dgm:spPr/>
    </dgm:pt>
    <dgm:pt modelId="{97F7F68F-5557-4E29-B287-A29EAA52B2EE}" type="pres">
      <dgm:prSet presAssocID="{D3FE86DB-8251-4517-897C-21A26B348089}" presName="node" presStyleLbl="revTx" presStyleIdx="0" presStyleCnt="5" custScaleX="149756">
        <dgm:presLayoutVars>
          <dgm:bulletEnabled val="1"/>
        </dgm:presLayoutVars>
      </dgm:prSet>
      <dgm:spPr/>
      <dgm:t>
        <a:bodyPr/>
        <a:lstStyle/>
        <a:p>
          <a:endParaRPr lang="hr-HR"/>
        </a:p>
      </dgm:t>
    </dgm:pt>
    <dgm:pt modelId="{4A26E81E-FCAF-43F1-B4A8-9A464C221F98}" type="pres">
      <dgm:prSet presAssocID="{0F1A635F-B575-4D17-AE92-2168C4BD5725}" presName="sibTrans" presStyleLbl="node1" presStyleIdx="0" presStyleCnt="5"/>
      <dgm:spPr/>
      <dgm:t>
        <a:bodyPr/>
        <a:lstStyle/>
        <a:p>
          <a:endParaRPr lang="hr-HR"/>
        </a:p>
      </dgm:t>
    </dgm:pt>
    <dgm:pt modelId="{4FB2FDB1-1BCF-4BB5-B282-EA7905EA170B}" type="pres">
      <dgm:prSet presAssocID="{38F476DC-16A5-4E6A-BED6-2A68A7A2747A}" presName="dummy" presStyleCnt="0"/>
      <dgm:spPr/>
    </dgm:pt>
    <dgm:pt modelId="{B30891FA-0F8E-44C8-AD9B-EB9C514C09BE}" type="pres">
      <dgm:prSet presAssocID="{38F476DC-16A5-4E6A-BED6-2A68A7A2747A}" presName="node" presStyleLbl="revTx" presStyleIdx="1" presStyleCnt="5" custScaleX="149756">
        <dgm:presLayoutVars>
          <dgm:bulletEnabled val="1"/>
        </dgm:presLayoutVars>
      </dgm:prSet>
      <dgm:spPr/>
      <dgm:t>
        <a:bodyPr/>
        <a:lstStyle/>
        <a:p>
          <a:endParaRPr lang="hr-HR"/>
        </a:p>
      </dgm:t>
    </dgm:pt>
    <dgm:pt modelId="{FED570AA-B49F-46AC-B850-4D496CAF3519}" type="pres">
      <dgm:prSet presAssocID="{46515425-4EE4-4E58-970B-55DCAACFFABF}" presName="sibTrans" presStyleLbl="node1" presStyleIdx="1" presStyleCnt="5"/>
      <dgm:spPr/>
      <dgm:t>
        <a:bodyPr/>
        <a:lstStyle/>
        <a:p>
          <a:endParaRPr lang="hr-HR"/>
        </a:p>
      </dgm:t>
    </dgm:pt>
    <dgm:pt modelId="{3595A249-C109-47C4-A9E0-AC0ACC8C9B00}" type="pres">
      <dgm:prSet presAssocID="{73B61B0C-5A6C-4778-A727-52AE46E446C0}" presName="dummy" presStyleCnt="0"/>
      <dgm:spPr/>
    </dgm:pt>
    <dgm:pt modelId="{09710E46-035B-4225-B757-BC876EC8537E}" type="pres">
      <dgm:prSet presAssocID="{73B61B0C-5A6C-4778-A727-52AE46E446C0}" presName="node" presStyleLbl="revTx" presStyleIdx="2" presStyleCnt="5" custScaleX="149756" custRadScaleRad="105464">
        <dgm:presLayoutVars>
          <dgm:bulletEnabled val="1"/>
        </dgm:presLayoutVars>
      </dgm:prSet>
      <dgm:spPr/>
      <dgm:t>
        <a:bodyPr/>
        <a:lstStyle/>
        <a:p>
          <a:endParaRPr lang="hr-HR"/>
        </a:p>
      </dgm:t>
    </dgm:pt>
    <dgm:pt modelId="{9C628D14-7662-440A-ABE0-6F2CB7E38507}" type="pres">
      <dgm:prSet presAssocID="{343275E8-DB4B-4D56-B76E-DAA111F915B1}" presName="sibTrans" presStyleLbl="node1" presStyleIdx="2" presStyleCnt="5"/>
      <dgm:spPr/>
      <dgm:t>
        <a:bodyPr/>
        <a:lstStyle/>
        <a:p>
          <a:endParaRPr lang="hr-HR"/>
        </a:p>
      </dgm:t>
    </dgm:pt>
    <dgm:pt modelId="{6D048F33-F90C-4352-9479-5511CB3185B5}" type="pres">
      <dgm:prSet presAssocID="{60B65FB1-3EED-42D2-8102-B7178FCD22B5}" presName="dummy" presStyleCnt="0"/>
      <dgm:spPr/>
    </dgm:pt>
    <dgm:pt modelId="{58E655A0-B07F-477B-B4F4-7878EB00C3DE}" type="pres">
      <dgm:prSet presAssocID="{60B65FB1-3EED-42D2-8102-B7178FCD22B5}" presName="node" presStyleLbl="revTx" presStyleIdx="3" presStyleCnt="5" custScaleX="149756">
        <dgm:presLayoutVars>
          <dgm:bulletEnabled val="1"/>
        </dgm:presLayoutVars>
      </dgm:prSet>
      <dgm:spPr/>
      <dgm:t>
        <a:bodyPr/>
        <a:lstStyle/>
        <a:p>
          <a:endParaRPr lang="hr-HR"/>
        </a:p>
      </dgm:t>
    </dgm:pt>
    <dgm:pt modelId="{C273A314-F5E2-424D-988B-7A335C8A9D4B}" type="pres">
      <dgm:prSet presAssocID="{5E20B643-C8B0-42FF-AE1B-D78AC2F5F69A}" presName="sibTrans" presStyleLbl="node1" presStyleIdx="3" presStyleCnt="5"/>
      <dgm:spPr/>
      <dgm:t>
        <a:bodyPr/>
        <a:lstStyle/>
        <a:p>
          <a:endParaRPr lang="hr-HR"/>
        </a:p>
      </dgm:t>
    </dgm:pt>
    <dgm:pt modelId="{3EE9397A-94BC-47A3-BA8E-BB7EFB690695}" type="pres">
      <dgm:prSet presAssocID="{F593FF93-C431-4187-BED7-E582B719DC7B}" presName="dummy" presStyleCnt="0"/>
      <dgm:spPr/>
    </dgm:pt>
    <dgm:pt modelId="{422069ED-CC1D-4FE2-AD22-83CBB3423DB0}" type="pres">
      <dgm:prSet presAssocID="{F593FF93-C431-4187-BED7-E582B719DC7B}" presName="node" presStyleLbl="revTx" presStyleIdx="4" presStyleCnt="5" custScaleX="149756">
        <dgm:presLayoutVars>
          <dgm:bulletEnabled val="1"/>
        </dgm:presLayoutVars>
      </dgm:prSet>
      <dgm:spPr/>
      <dgm:t>
        <a:bodyPr/>
        <a:lstStyle/>
        <a:p>
          <a:endParaRPr lang="hr-HR"/>
        </a:p>
      </dgm:t>
    </dgm:pt>
    <dgm:pt modelId="{E27CF944-1F2A-43BC-A468-908E0123A7CA}" type="pres">
      <dgm:prSet presAssocID="{0E765D66-F7F2-41CE-AABF-D7DD50E4CA81}" presName="sibTrans" presStyleLbl="node1" presStyleIdx="4" presStyleCnt="5"/>
      <dgm:spPr/>
      <dgm:t>
        <a:bodyPr/>
        <a:lstStyle/>
        <a:p>
          <a:endParaRPr lang="hr-HR"/>
        </a:p>
      </dgm:t>
    </dgm:pt>
  </dgm:ptLst>
  <dgm:cxnLst>
    <dgm:cxn modelId="{13939E3E-6693-4D11-B1B7-83528E35E7C1}" type="presOf" srcId="{0E765D66-F7F2-41CE-AABF-D7DD50E4CA81}" destId="{E27CF944-1F2A-43BC-A468-908E0123A7CA}" srcOrd="0" destOrd="0" presId="urn:microsoft.com/office/officeart/2005/8/layout/cycle1"/>
    <dgm:cxn modelId="{0BA99396-3878-4E14-86E6-4F9BC6719F46}" srcId="{A2E377AF-D09B-42A3-AD93-6303BF4FF2AD}" destId="{73B61B0C-5A6C-4778-A727-52AE46E446C0}" srcOrd="2" destOrd="0" parTransId="{139A374A-6B10-4DD6-AC49-AA9C5E3BF817}" sibTransId="{343275E8-DB4B-4D56-B76E-DAA111F915B1}"/>
    <dgm:cxn modelId="{9EA5AA13-C5E2-464D-A5F7-7CCC3E964FE6}" type="presOf" srcId="{46515425-4EE4-4E58-970B-55DCAACFFABF}" destId="{FED570AA-B49F-46AC-B850-4D496CAF3519}" srcOrd="0" destOrd="0" presId="urn:microsoft.com/office/officeart/2005/8/layout/cycle1"/>
    <dgm:cxn modelId="{84916E04-4DFF-4973-B9CE-2E161E0BA729}" type="presOf" srcId="{F593FF93-C431-4187-BED7-E582B719DC7B}" destId="{422069ED-CC1D-4FE2-AD22-83CBB3423DB0}" srcOrd="0" destOrd="0" presId="urn:microsoft.com/office/officeart/2005/8/layout/cycle1"/>
    <dgm:cxn modelId="{71424B99-D299-472B-AE6E-AEE806659B73}" type="presOf" srcId="{A2E377AF-D09B-42A3-AD93-6303BF4FF2AD}" destId="{FFCF507C-7EF0-4680-A252-6D1B09B6B38F}" srcOrd="0" destOrd="0" presId="urn:microsoft.com/office/officeart/2005/8/layout/cycle1"/>
    <dgm:cxn modelId="{5F06A158-69A7-48FF-A2C2-FF4ACC2D9E25}" type="presOf" srcId="{D3FE86DB-8251-4517-897C-21A26B348089}" destId="{97F7F68F-5557-4E29-B287-A29EAA52B2EE}" srcOrd="0" destOrd="0" presId="urn:microsoft.com/office/officeart/2005/8/layout/cycle1"/>
    <dgm:cxn modelId="{5FD0E673-9BC7-47C7-865A-E0ADE7A03588}" type="presOf" srcId="{60B65FB1-3EED-42D2-8102-B7178FCD22B5}" destId="{58E655A0-B07F-477B-B4F4-7878EB00C3DE}" srcOrd="0" destOrd="0" presId="urn:microsoft.com/office/officeart/2005/8/layout/cycle1"/>
    <dgm:cxn modelId="{350D01F2-5ED2-437D-A652-9F61398E5ADB}" type="presOf" srcId="{343275E8-DB4B-4D56-B76E-DAA111F915B1}" destId="{9C628D14-7662-440A-ABE0-6F2CB7E38507}" srcOrd="0" destOrd="0" presId="urn:microsoft.com/office/officeart/2005/8/layout/cycle1"/>
    <dgm:cxn modelId="{12F59FAD-E077-4068-9F7F-3CFE1D4FDC2F}" srcId="{A2E377AF-D09B-42A3-AD93-6303BF4FF2AD}" destId="{38F476DC-16A5-4E6A-BED6-2A68A7A2747A}" srcOrd="1" destOrd="0" parTransId="{0A22057D-A9CF-4778-BD44-A11D6CA7B15A}" sibTransId="{46515425-4EE4-4E58-970B-55DCAACFFABF}"/>
    <dgm:cxn modelId="{EAC07B2B-957A-41A3-A1FD-6E543B0D95DD}" srcId="{A2E377AF-D09B-42A3-AD93-6303BF4FF2AD}" destId="{60B65FB1-3EED-42D2-8102-B7178FCD22B5}" srcOrd="3" destOrd="0" parTransId="{1B6AA504-8E40-4C91-AA33-3E9A15432A9B}" sibTransId="{5E20B643-C8B0-42FF-AE1B-D78AC2F5F69A}"/>
    <dgm:cxn modelId="{DF3F9665-8609-4AFB-9E7F-528D727F0839}" type="presOf" srcId="{0F1A635F-B575-4D17-AE92-2168C4BD5725}" destId="{4A26E81E-FCAF-43F1-B4A8-9A464C221F98}" srcOrd="0" destOrd="0" presId="urn:microsoft.com/office/officeart/2005/8/layout/cycle1"/>
    <dgm:cxn modelId="{489F4717-AD5D-419C-BB99-FDF57AB158E7}" type="presOf" srcId="{38F476DC-16A5-4E6A-BED6-2A68A7A2747A}" destId="{B30891FA-0F8E-44C8-AD9B-EB9C514C09BE}" srcOrd="0" destOrd="0" presId="urn:microsoft.com/office/officeart/2005/8/layout/cycle1"/>
    <dgm:cxn modelId="{A2944640-892D-43B4-834E-7D900B244672}" srcId="{A2E377AF-D09B-42A3-AD93-6303BF4FF2AD}" destId="{D3FE86DB-8251-4517-897C-21A26B348089}" srcOrd="0" destOrd="0" parTransId="{77D21205-48DD-4FAC-8A49-468188634EB2}" sibTransId="{0F1A635F-B575-4D17-AE92-2168C4BD5725}"/>
    <dgm:cxn modelId="{EE475CB2-D2AF-424D-A56D-05818D0EB2A4}" type="presOf" srcId="{73B61B0C-5A6C-4778-A727-52AE46E446C0}" destId="{09710E46-035B-4225-B757-BC876EC8537E}" srcOrd="0" destOrd="0" presId="urn:microsoft.com/office/officeart/2005/8/layout/cycle1"/>
    <dgm:cxn modelId="{D6903BED-906D-4A60-A99E-3BCA32546AC3}" type="presOf" srcId="{5E20B643-C8B0-42FF-AE1B-D78AC2F5F69A}" destId="{C273A314-F5E2-424D-988B-7A335C8A9D4B}" srcOrd="0" destOrd="0" presId="urn:microsoft.com/office/officeart/2005/8/layout/cycle1"/>
    <dgm:cxn modelId="{100C630B-98FC-447A-8C0B-0781C8CD306C}" srcId="{A2E377AF-D09B-42A3-AD93-6303BF4FF2AD}" destId="{F593FF93-C431-4187-BED7-E582B719DC7B}" srcOrd="4" destOrd="0" parTransId="{53AE1B49-D796-4060-92B5-96FD76F24FB3}" sibTransId="{0E765D66-F7F2-41CE-AABF-D7DD50E4CA81}"/>
    <dgm:cxn modelId="{5D64A3AB-826F-4645-86A2-39F795DC3DFC}" type="presParOf" srcId="{FFCF507C-7EF0-4680-A252-6D1B09B6B38F}" destId="{0BC88CB7-9D51-49B1-9ECE-0BF1FD88547F}" srcOrd="0" destOrd="0" presId="urn:microsoft.com/office/officeart/2005/8/layout/cycle1"/>
    <dgm:cxn modelId="{F4A236A4-6445-43BE-94FE-6DD9216838B1}" type="presParOf" srcId="{FFCF507C-7EF0-4680-A252-6D1B09B6B38F}" destId="{97F7F68F-5557-4E29-B287-A29EAA52B2EE}" srcOrd="1" destOrd="0" presId="urn:microsoft.com/office/officeart/2005/8/layout/cycle1"/>
    <dgm:cxn modelId="{E49814CC-18C6-4467-968A-AAD8967EDDC4}" type="presParOf" srcId="{FFCF507C-7EF0-4680-A252-6D1B09B6B38F}" destId="{4A26E81E-FCAF-43F1-B4A8-9A464C221F98}" srcOrd="2" destOrd="0" presId="urn:microsoft.com/office/officeart/2005/8/layout/cycle1"/>
    <dgm:cxn modelId="{641554DB-95C2-4EE4-BF5C-61A6AB91467A}" type="presParOf" srcId="{FFCF507C-7EF0-4680-A252-6D1B09B6B38F}" destId="{4FB2FDB1-1BCF-4BB5-B282-EA7905EA170B}" srcOrd="3" destOrd="0" presId="urn:microsoft.com/office/officeart/2005/8/layout/cycle1"/>
    <dgm:cxn modelId="{6DD84705-B6C2-4635-84C8-4BAB9E6D5BF9}" type="presParOf" srcId="{FFCF507C-7EF0-4680-A252-6D1B09B6B38F}" destId="{B30891FA-0F8E-44C8-AD9B-EB9C514C09BE}" srcOrd="4" destOrd="0" presId="urn:microsoft.com/office/officeart/2005/8/layout/cycle1"/>
    <dgm:cxn modelId="{FBABEA0D-7CA6-4E4C-9F06-353D65CF5346}" type="presParOf" srcId="{FFCF507C-7EF0-4680-A252-6D1B09B6B38F}" destId="{FED570AA-B49F-46AC-B850-4D496CAF3519}" srcOrd="5" destOrd="0" presId="urn:microsoft.com/office/officeart/2005/8/layout/cycle1"/>
    <dgm:cxn modelId="{0703A664-3631-4D59-B472-7732EBFBBF9A}" type="presParOf" srcId="{FFCF507C-7EF0-4680-A252-6D1B09B6B38F}" destId="{3595A249-C109-47C4-A9E0-AC0ACC8C9B00}" srcOrd="6" destOrd="0" presId="urn:microsoft.com/office/officeart/2005/8/layout/cycle1"/>
    <dgm:cxn modelId="{53F462B1-CF16-4C46-AB3F-68F26E33FC32}" type="presParOf" srcId="{FFCF507C-7EF0-4680-A252-6D1B09B6B38F}" destId="{09710E46-035B-4225-B757-BC876EC8537E}" srcOrd="7" destOrd="0" presId="urn:microsoft.com/office/officeart/2005/8/layout/cycle1"/>
    <dgm:cxn modelId="{5EE35522-5F12-40B9-B7AC-ED7C7D6D86D3}" type="presParOf" srcId="{FFCF507C-7EF0-4680-A252-6D1B09B6B38F}" destId="{9C628D14-7662-440A-ABE0-6F2CB7E38507}" srcOrd="8" destOrd="0" presId="urn:microsoft.com/office/officeart/2005/8/layout/cycle1"/>
    <dgm:cxn modelId="{7B588617-5B55-4987-86F1-3CC2DB787892}" type="presParOf" srcId="{FFCF507C-7EF0-4680-A252-6D1B09B6B38F}" destId="{6D048F33-F90C-4352-9479-5511CB3185B5}" srcOrd="9" destOrd="0" presId="urn:microsoft.com/office/officeart/2005/8/layout/cycle1"/>
    <dgm:cxn modelId="{16F1EA51-EF34-4B51-96EB-E88099CFBD8B}" type="presParOf" srcId="{FFCF507C-7EF0-4680-A252-6D1B09B6B38F}" destId="{58E655A0-B07F-477B-B4F4-7878EB00C3DE}" srcOrd="10" destOrd="0" presId="urn:microsoft.com/office/officeart/2005/8/layout/cycle1"/>
    <dgm:cxn modelId="{A96F2F3E-E8AC-4115-8EC4-2D0B5DB00ED5}" type="presParOf" srcId="{FFCF507C-7EF0-4680-A252-6D1B09B6B38F}" destId="{C273A314-F5E2-424D-988B-7A335C8A9D4B}" srcOrd="11" destOrd="0" presId="urn:microsoft.com/office/officeart/2005/8/layout/cycle1"/>
    <dgm:cxn modelId="{55078473-5DE8-4069-8499-891B9CBDCF76}" type="presParOf" srcId="{FFCF507C-7EF0-4680-A252-6D1B09B6B38F}" destId="{3EE9397A-94BC-47A3-BA8E-BB7EFB690695}" srcOrd="12" destOrd="0" presId="urn:microsoft.com/office/officeart/2005/8/layout/cycle1"/>
    <dgm:cxn modelId="{FB31D7A9-7CCD-4935-91B2-87ECF4437C9B}" type="presParOf" srcId="{FFCF507C-7EF0-4680-A252-6D1B09B6B38F}" destId="{422069ED-CC1D-4FE2-AD22-83CBB3423DB0}" srcOrd="13" destOrd="0" presId="urn:microsoft.com/office/officeart/2005/8/layout/cycle1"/>
    <dgm:cxn modelId="{62A78393-7ADF-4964-85F1-8EA960B4EF64}" type="presParOf" srcId="{FFCF507C-7EF0-4680-A252-6D1B09B6B38F}" destId="{E27CF944-1F2A-43BC-A468-908E0123A7CA}" srcOrd="14" destOrd="0" presId="urn:microsoft.com/office/officeart/2005/8/layout/cycle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CD98DD5-DAAD-4FA2-A863-6EC2C695292D}" type="doc">
      <dgm:prSet loTypeId="urn:microsoft.com/office/officeart/2005/8/layout/default" loCatId="list" qsTypeId="urn:microsoft.com/office/officeart/2005/8/quickstyle/simple4" qsCatId="simple" csTypeId="urn:microsoft.com/office/officeart/2005/8/colors/accent0_3" csCatId="mainScheme" phldr="1"/>
      <dgm:spPr/>
      <dgm:t>
        <a:bodyPr/>
        <a:lstStyle/>
        <a:p>
          <a:endParaRPr lang="hr-HR"/>
        </a:p>
      </dgm:t>
    </dgm:pt>
    <dgm:pt modelId="{FD476A49-F4E7-4FEB-94AC-FE44DEEAE323}">
      <dgm:prSet phldrT="[Tekst]" custT="1"/>
      <dgm:spPr/>
      <dgm:t>
        <a:bodyPr/>
        <a:lstStyle/>
        <a:p>
          <a:r>
            <a:rPr lang="hr-HR" sz="2000" b="1" dirty="0" smtClean="0"/>
            <a:t>Kolika je planirana vrijednost Vašeg projekta?</a:t>
          </a:r>
          <a:br>
            <a:rPr lang="hr-HR" sz="2000" b="1" dirty="0" smtClean="0"/>
          </a:br>
          <a:r>
            <a:rPr lang="hr-HR" sz="2000" b="1" dirty="0" smtClean="0"/>
            <a:t/>
          </a:r>
          <a:br>
            <a:rPr lang="hr-HR" sz="2000" b="1" dirty="0" smtClean="0"/>
          </a:br>
          <a:r>
            <a:rPr lang="hr-HR" sz="2000" b="1" dirty="0" smtClean="0"/>
            <a:t>Imate li vlastite izvore sufinanciranja?</a:t>
          </a:r>
          <a:endParaRPr lang="hr-HR" sz="2000" b="1" dirty="0"/>
        </a:p>
      </dgm:t>
    </dgm:pt>
    <dgm:pt modelId="{5FFF87BD-11ED-44B5-81C5-118E12AB6A8C}" type="parTrans" cxnId="{216289DD-3F0B-4323-ADA1-607C20A380CA}">
      <dgm:prSet/>
      <dgm:spPr/>
      <dgm:t>
        <a:bodyPr/>
        <a:lstStyle/>
        <a:p>
          <a:endParaRPr lang="hr-HR"/>
        </a:p>
      </dgm:t>
    </dgm:pt>
    <dgm:pt modelId="{229583BC-5968-4201-A462-B316BA237BF4}" type="sibTrans" cxnId="{216289DD-3F0B-4323-ADA1-607C20A380CA}">
      <dgm:prSet/>
      <dgm:spPr/>
      <dgm:t>
        <a:bodyPr/>
        <a:lstStyle/>
        <a:p>
          <a:endParaRPr lang="hr-HR"/>
        </a:p>
      </dgm:t>
    </dgm:pt>
    <dgm:pt modelId="{06C8DC7E-924E-4277-90C5-CAA30E15FE00}">
      <dgm:prSet phldrT="[Tekst]" custT="1"/>
      <dgm:spPr/>
      <dgm:t>
        <a:bodyPr/>
        <a:lstStyle/>
        <a:p>
          <a:r>
            <a:rPr lang="hr-HR" sz="2000" b="1" dirty="0" smtClean="0"/>
            <a:t>Jeste li upoznati s potrebnom dokumentacijom?</a:t>
          </a:r>
          <a:endParaRPr lang="hr-HR" sz="2000" b="1" dirty="0"/>
        </a:p>
      </dgm:t>
    </dgm:pt>
    <dgm:pt modelId="{B5C58D66-1E90-4FA4-B834-49AE1E14DC0E}" type="parTrans" cxnId="{E5F54476-80F5-4338-98DC-57FACC7C1C83}">
      <dgm:prSet/>
      <dgm:spPr/>
      <dgm:t>
        <a:bodyPr/>
        <a:lstStyle/>
        <a:p>
          <a:endParaRPr lang="hr-HR"/>
        </a:p>
      </dgm:t>
    </dgm:pt>
    <dgm:pt modelId="{86132BB1-15BD-4F96-87F6-FEB4A0871CFB}" type="sibTrans" cxnId="{E5F54476-80F5-4338-98DC-57FACC7C1C83}">
      <dgm:prSet/>
      <dgm:spPr/>
      <dgm:t>
        <a:bodyPr/>
        <a:lstStyle/>
        <a:p>
          <a:endParaRPr lang="hr-HR"/>
        </a:p>
      </dgm:t>
    </dgm:pt>
    <dgm:pt modelId="{D759C33D-8A2C-4447-AA30-FD96868EC21F}">
      <dgm:prSet phldrT="[Tekst]" custT="1"/>
      <dgm:spPr/>
      <dgm:t>
        <a:bodyPr/>
        <a:lstStyle/>
        <a:p>
          <a:r>
            <a:rPr lang="hr-HR" sz="2000" b="1" dirty="0" smtClean="0"/>
            <a:t>Jeste li upoznati s mogućnostima sufinanciranja iz EU fondova?</a:t>
          </a:r>
          <a:endParaRPr lang="hr-HR" sz="2000" b="1" dirty="0"/>
        </a:p>
      </dgm:t>
    </dgm:pt>
    <dgm:pt modelId="{78063163-E858-46E9-AE17-1D3104EC43F8}" type="parTrans" cxnId="{48B94A9C-7723-4B84-9EAB-0D496CDF71FE}">
      <dgm:prSet/>
      <dgm:spPr/>
      <dgm:t>
        <a:bodyPr/>
        <a:lstStyle/>
        <a:p>
          <a:endParaRPr lang="hr-HR"/>
        </a:p>
      </dgm:t>
    </dgm:pt>
    <dgm:pt modelId="{2C598F68-17B2-4C05-AC66-8CE896D78B5F}" type="sibTrans" cxnId="{48B94A9C-7723-4B84-9EAB-0D496CDF71FE}">
      <dgm:prSet/>
      <dgm:spPr/>
      <dgm:t>
        <a:bodyPr/>
        <a:lstStyle/>
        <a:p>
          <a:endParaRPr lang="hr-HR"/>
        </a:p>
      </dgm:t>
    </dgm:pt>
    <dgm:pt modelId="{0F21373E-88DC-43F0-BB60-9F7BB165D554}">
      <dgm:prSet phldrT="[Tekst]" custT="1"/>
      <dgm:spPr/>
      <dgm:t>
        <a:bodyPr/>
        <a:lstStyle/>
        <a:p>
          <a:r>
            <a:rPr lang="hr-HR" sz="2000" b="1" dirty="0" smtClean="0"/>
            <a:t>Koje rezultate planirate postići provedbom projekta?</a:t>
          </a:r>
          <a:endParaRPr lang="hr-HR" sz="2000" b="1" dirty="0"/>
        </a:p>
      </dgm:t>
    </dgm:pt>
    <dgm:pt modelId="{A046A6A9-D6D3-4533-A701-C0B6DB0E0498}" type="parTrans" cxnId="{C961D301-2DA0-4BA7-BA80-2411EF8BEE7A}">
      <dgm:prSet/>
      <dgm:spPr/>
      <dgm:t>
        <a:bodyPr/>
        <a:lstStyle/>
        <a:p>
          <a:endParaRPr lang="hr-HR"/>
        </a:p>
      </dgm:t>
    </dgm:pt>
    <dgm:pt modelId="{C905FD2C-80F1-4823-9FD0-48263D896409}" type="sibTrans" cxnId="{C961D301-2DA0-4BA7-BA80-2411EF8BEE7A}">
      <dgm:prSet/>
      <dgm:spPr/>
      <dgm:t>
        <a:bodyPr/>
        <a:lstStyle/>
        <a:p>
          <a:endParaRPr lang="hr-HR"/>
        </a:p>
      </dgm:t>
    </dgm:pt>
    <dgm:pt modelId="{527ECAD8-912D-4952-BC5A-9004BE649ABC}">
      <dgm:prSet phldrT="[Tekst]" custT="1"/>
      <dgm:spPr/>
      <dgm:t>
        <a:bodyPr/>
        <a:lstStyle/>
        <a:p>
          <a:r>
            <a:rPr lang="hr-HR" sz="2000" b="1" dirty="0" smtClean="0"/>
            <a:t>Ukratko opišite Vašu projektnu ideju!</a:t>
          </a:r>
          <a:endParaRPr lang="hr-HR" sz="2000" b="1" dirty="0"/>
        </a:p>
      </dgm:t>
    </dgm:pt>
    <dgm:pt modelId="{6C9B7425-D65D-4D07-9267-D0EE869E19C8}" type="parTrans" cxnId="{B2C7FC16-C178-4B8D-9259-D962B2AAF725}">
      <dgm:prSet/>
      <dgm:spPr/>
    </dgm:pt>
    <dgm:pt modelId="{8F8E5FA4-2932-4940-8A61-50E898E66F5C}" type="sibTrans" cxnId="{B2C7FC16-C178-4B8D-9259-D962B2AAF725}">
      <dgm:prSet/>
      <dgm:spPr/>
    </dgm:pt>
    <dgm:pt modelId="{40327E9E-B222-4E8A-9EEB-6EB6AB77080B}" type="pres">
      <dgm:prSet presAssocID="{CCD98DD5-DAAD-4FA2-A863-6EC2C695292D}" presName="diagram" presStyleCnt="0">
        <dgm:presLayoutVars>
          <dgm:dir/>
          <dgm:resizeHandles val="exact"/>
        </dgm:presLayoutVars>
      </dgm:prSet>
      <dgm:spPr/>
      <dgm:t>
        <a:bodyPr/>
        <a:lstStyle/>
        <a:p>
          <a:endParaRPr lang="hr-HR"/>
        </a:p>
      </dgm:t>
    </dgm:pt>
    <dgm:pt modelId="{D983DDB6-2A21-422C-9623-F15CC8F9D019}" type="pres">
      <dgm:prSet presAssocID="{527ECAD8-912D-4952-BC5A-9004BE649ABC}" presName="node" presStyleLbl="node1" presStyleIdx="0" presStyleCnt="5">
        <dgm:presLayoutVars>
          <dgm:bulletEnabled val="1"/>
        </dgm:presLayoutVars>
      </dgm:prSet>
      <dgm:spPr/>
      <dgm:t>
        <a:bodyPr/>
        <a:lstStyle/>
        <a:p>
          <a:endParaRPr lang="hr-HR"/>
        </a:p>
      </dgm:t>
    </dgm:pt>
    <dgm:pt modelId="{D7E883AC-8E6E-4679-8E0F-BA84441FAB6E}" type="pres">
      <dgm:prSet presAssocID="{8F8E5FA4-2932-4940-8A61-50E898E66F5C}" presName="sibTrans" presStyleCnt="0"/>
      <dgm:spPr/>
    </dgm:pt>
    <dgm:pt modelId="{A6E21500-E15D-4398-8485-6B0B952B4EF3}" type="pres">
      <dgm:prSet presAssocID="{D759C33D-8A2C-4447-AA30-FD96868EC21F}" presName="node" presStyleLbl="node1" presStyleIdx="1" presStyleCnt="5" custLinFactNeighborX="357" custLinFactNeighborY="595">
        <dgm:presLayoutVars>
          <dgm:bulletEnabled val="1"/>
        </dgm:presLayoutVars>
      </dgm:prSet>
      <dgm:spPr/>
      <dgm:t>
        <a:bodyPr/>
        <a:lstStyle/>
        <a:p>
          <a:endParaRPr lang="hr-HR"/>
        </a:p>
      </dgm:t>
    </dgm:pt>
    <dgm:pt modelId="{B23A67BD-2DB2-44CA-90FD-D0A827DF12EB}" type="pres">
      <dgm:prSet presAssocID="{2C598F68-17B2-4C05-AC66-8CE896D78B5F}" presName="sibTrans" presStyleCnt="0"/>
      <dgm:spPr/>
    </dgm:pt>
    <dgm:pt modelId="{139CEFF0-594D-4074-94F4-CCB0DB92A7D7}" type="pres">
      <dgm:prSet presAssocID="{FD476A49-F4E7-4FEB-94AC-FE44DEEAE323}" presName="node" presStyleLbl="node1" presStyleIdx="2" presStyleCnt="5">
        <dgm:presLayoutVars>
          <dgm:bulletEnabled val="1"/>
        </dgm:presLayoutVars>
      </dgm:prSet>
      <dgm:spPr/>
      <dgm:t>
        <a:bodyPr/>
        <a:lstStyle/>
        <a:p>
          <a:endParaRPr lang="hr-HR"/>
        </a:p>
      </dgm:t>
    </dgm:pt>
    <dgm:pt modelId="{16921C89-9AF2-4093-BB2E-D6D30F236B57}" type="pres">
      <dgm:prSet presAssocID="{229583BC-5968-4201-A462-B316BA237BF4}" presName="sibTrans" presStyleCnt="0"/>
      <dgm:spPr/>
    </dgm:pt>
    <dgm:pt modelId="{BB744CF3-910A-4B54-AFA0-B0CC88C8EFD4}" type="pres">
      <dgm:prSet presAssocID="{06C8DC7E-924E-4277-90C5-CAA30E15FE00}" presName="node" presStyleLbl="node1" presStyleIdx="3" presStyleCnt="5">
        <dgm:presLayoutVars>
          <dgm:bulletEnabled val="1"/>
        </dgm:presLayoutVars>
      </dgm:prSet>
      <dgm:spPr/>
      <dgm:t>
        <a:bodyPr/>
        <a:lstStyle/>
        <a:p>
          <a:endParaRPr lang="hr-HR"/>
        </a:p>
      </dgm:t>
    </dgm:pt>
    <dgm:pt modelId="{1C7A24F4-1590-427E-BA07-67225AE0F6E2}" type="pres">
      <dgm:prSet presAssocID="{86132BB1-15BD-4F96-87F6-FEB4A0871CFB}" presName="sibTrans" presStyleCnt="0"/>
      <dgm:spPr/>
    </dgm:pt>
    <dgm:pt modelId="{736A84C5-C5EB-4694-9A6A-5ED1822B3018}" type="pres">
      <dgm:prSet presAssocID="{0F21373E-88DC-43F0-BB60-9F7BB165D554}" presName="node" presStyleLbl="node1" presStyleIdx="4" presStyleCnt="5">
        <dgm:presLayoutVars>
          <dgm:bulletEnabled val="1"/>
        </dgm:presLayoutVars>
      </dgm:prSet>
      <dgm:spPr/>
      <dgm:t>
        <a:bodyPr/>
        <a:lstStyle/>
        <a:p>
          <a:endParaRPr lang="hr-HR"/>
        </a:p>
      </dgm:t>
    </dgm:pt>
  </dgm:ptLst>
  <dgm:cxnLst>
    <dgm:cxn modelId="{BE90550C-9C5F-442E-8588-964D3ECF29C8}" type="presOf" srcId="{CCD98DD5-DAAD-4FA2-A863-6EC2C695292D}" destId="{40327E9E-B222-4E8A-9EEB-6EB6AB77080B}" srcOrd="0" destOrd="0" presId="urn:microsoft.com/office/officeart/2005/8/layout/default"/>
    <dgm:cxn modelId="{C1BEB556-CA8E-42C4-99D0-039741391FEF}" type="presOf" srcId="{0F21373E-88DC-43F0-BB60-9F7BB165D554}" destId="{736A84C5-C5EB-4694-9A6A-5ED1822B3018}" srcOrd="0" destOrd="0" presId="urn:microsoft.com/office/officeart/2005/8/layout/default"/>
    <dgm:cxn modelId="{48B94A9C-7723-4B84-9EAB-0D496CDF71FE}" srcId="{CCD98DD5-DAAD-4FA2-A863-6EC2C695292D}" destId="{D759C33D-8A2C-4447-AA30-FD96868EC21F}" srcOrd="1" destOrd="0" parTransId="{78063163-E858-46E9-AE17-1D3104EC43F8}" sibTransId="{2C598F68-17B2-4C05-AC66-8CE896D78B5F}"/>
    <dgm:cxn modelId="{F0E7F20F-E5E3-4926-98E2-4F5F8DF49B9C}" type="presOf" srcId="{D759C33D-8A2C-4447-AA30-FD96868EC21F}" destId="{A6E21500-E15D-4398-8485-6B0B952B4EF3}" srcOrd="0" destOrd="0" presId="urn:microsoft.com/office/officeart/2005/8/layout/default"/>
    <dgm:cxn modelId="{F3B9DECB-9E92-4204-B00B-F92C46DC476B}" type="presOf" srcId="{527ECAD8-912D-4952-BC5A-9004BE649ABC}" destId="{D983DDB6-2A21-422C-9623-F15CC8F9D019}" srcOrd="0" destOrd="0" presId="urn:microsoft.com/office/officeart/2005/8/layout/default"/>
    <dgm:cxn modelId="{C961D301-2DA0-4BA7-BA80-2411EF8BEE7A}" srcId="{CCD98DD5-DAAD-4FA2-A863-6EC2C695292D}" destId="{0F21373E-88DC-43F0-BB60-9F7BB165D554}" srcOrd="4" destOrd="0" parTransId="{A046A6A9-D6D3-4533-A701-C0B6DB0E0498}" sibTransId="{C905FD2C-80F1-4823-9FD0-48263D896409}"/>
    <dgm:cxn modelId="{EC8439AB-1DE2-4D96-8E0B-63236FB59EF7}" type="presOf" srcId="{06C8DC7E-924E-4277-90C5-CAA30E15FE00}" destId="{BB744CF3-910A-4B54-AFA0-B0CC88C8EFD4}" srcOrd="0" destOrd="0" presId="urn:microsoft.com/office/officeart/2005/8/layout/default"/>
    <dgm:cxn modelId="{216289DD-3F0B-4323-ADA1-607C20A380CA}" srcId="{CCD98DD5-DAAD-4FA2-A863-6EC2C695292D}" destId="{FD476A49-F4E7-4FEB-94AC-FE44DEEAE323}" srcOrd="2" destOrd="0" parTransId="{5FFF87BD-11ED-44B5-81C5-118E12AB6A8C}" sibTransId="{229583BC-5968-4201-A462-B316BA237BF4}"/>
    <dgm:cxn modelId="{B2C7FC16-C178-4B8D-9259-D962B2AAF725}" srcId="{CCD98DD5-DAAD-4FA2-A863-6EC2C695292D}" destId="{527ECAD8-912D-4952-BC5A-9004BE649ABC}" srcOrd="0" destOrd="0" parTransId="{6C9B7425-D65D-4D07-9267-D0EE869E19C8}" sibTransId="{8F8E5FA4-2932-4940-8A61-50E898E66F5C}"/>
    <dgm:cxn modelId="{E5F54476-80F5-4338-98DC-57FACC7C1C83}" srcId="{CCD98DD5-DAAD-4FA2-A863-6EC2C695292D}" destId="{06C8DC7E-924E-4277-90C5-CAA30E15FE00}" srcOrd="3" destOrd="0" parTransId="{B5C58D66-1E90-4FA4-B834-49AE1E14DC0E}" sibTransId="{86132BB1-15BD-4F96-87F6-FEB4A0871CFB}"/>
    <dgm:cxn modelId="{14B61CD8-4B81-4122-9768-A895BC7D3CEF}" type="presOf" srcId="{FD476A49-F4E7-4FEB-94AC-FE44DEEAE323}" destId="{139CEFF0-594D-4074-94F4-CCB0DB92A7D7}" srcOrd="0" destOrd="0" presId="urn:microsoft.com/office/officeart/2005/8/layout/default"/>
    <dgm:cxn modelId="{CD42B937-9340-4D52-B4C8-5EC066A984B0}" type="presParOf" srcId="{40327E9E-B222-4E8A-9EEB-6EB6AB77080B}" destId="{D983DDB6-2A21-422C-9623-F15CC8F9D019}" srcOrd="0" destOrd="0" presId="urn:microsoft.com/office/officeart/2005/8/layout/default"/>
    <dgm:cxn modelId="{1B3E8732-7238-44B3-B0C1-9FC56942ED3A}" type="presParOf" srcId="{40327E9E-B222-4E8A-9EEB-6EB6AB77080B}" destId="{D7E883AC-8E6E-4679-8E0F-BA84441FAB6E}" srcOrd="1" destOrd="0" presId="urn:microsoft.com/office/officeart/2005/8/layout/default"/>
    <dgm:cxn modelId="{DC70E8A4-FE7E-4FAE-A69C-E407D528FEEE}" type="presParOf" srcId="{40327E9E-B222-4E8A-9EEB-6EB6AB77080B}" destId="{A6E21500-E15D-4398-8485-6B0B952B4EF3}" srcOrd="2" destOrd="0" presId="urn:microsoft.com/office/officeart/2005/8/layout/default"/>
    <dgm:cxn modelId="{D473C6F7-9A58-4F9B-9F5C-7270D339E094}" type="presParOf" srcId="{40327E9E-B222-4E8A-9EEB-6EB6AB77080B}" destId="{B23A67BD-2DB2-44CA-90FD-D0A827DF12EB}" srcOrd="3" destOrd="0" presId="urn:microsoft.com/office/officeart/2005/8/layout/default"/>
    <dgm:cxn modelId="{F9663E18-B5B1-49F9-9770-C28436A17B02}" type="presParOf" srcId="{40327E9E-B222-4E8A-9EEB-6EB6AB77080B}" destId="{139CEFF0-594D-4074-94F4-CCB0DB92A7D7}" srcOrd="4" destOrd="0" presId="urn:microsoft.com/office/officeart/2005/8/layout/default"/>
    <dgm:cxn modelId="{0331D29E-FB10-4612-8C8C-6F651B2DE04D}" type="presParOf" srcId="{40327E9E-B222-4E8A-9EEB-6EB6AB77080B}" destId="{16921C89-9AF2-4093-BB2E-D6D30F236B57}" srcOrd="5" destOrd="0" presId="urn:microsoft.com/office/officeart/2005/8/layout/default"/>
    <dgm:cxn modelId="{4F8A6876-78B0-4636-A74D-F7086F946B40}" type="presParOf" srcId="{40327E9E-B222-4E8A-9EEB-6EB6AB77080B}" destId="{BB744CF3-910A-4B54-AFA0-B0CC88C8EFD4}" srcOrd="6" destOrd="0" presId="urn:microsoft.com/office/officeart/2005/8/layout/default"/>
    <dgm:cxn modelId="{D43F60CF-6FD2-4C2D-B7CA-EB2682A35876}" type="presParOf" srcId="{40327E9E-B222-4E8A-9EEB-6EB6AB77080B}" destId="{1C7A24F4-1590-427E-BA07-67225AE0F6E2}" srcOrd="7" destOrd="0" presId="urn:microsoft.com/office/officeart/2005/8/layout/default"/>
    <dgm:cxn modelId="{55E21E16-8AFF-4EC5-8248-DFE2E3EEDC3E}" type="presParOf" srcId="{40327E9E-B222-4E8A-9EEB-6EB6AB77080B}" destId="{736A84C5-C5EB-4694-9A6A-5ED1822B3018}"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96C5068-E2F7-43C0-8CFC-8BF2E7327B04}">
      <dsp:nvSpPr>
        <dsp:cNvPr id="0" name=""/>
        <dsp:cNvSpPr/>
      </dsp:nvSpPr>
      <dsp:spPr>
        <a:xfrm>
          <a:off x="377332" y="645"/>
          <a:ext cx="2322356" cy="139341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hr-HR" sz="2400" kern="1200" dirty="0" smtClean="0"/>
            <a:t>Razvoj malog i srednjeg poduzetništva</a:t>
          </a:r>
          <a:endParaRPr lang="hr-HR" sz="2400" kern="1200" dirty="0"/>
        </a:p>
      </dsp:txBody>
      <dsp:txXfrm>
        <a:off x="377332" y="645"/>
        <a:ext cx="2322356" cy="1393413"/>
      </dsp:txXfrm>
    </dsp:sp>
    <dsp:sp modelId="{C9C55FD0-8785-43F5-A9EC-4E85C48FAE77}">
      <dsp:nvSpPr>
        <dsp:cNvPr id="0" name=""/>
        <dsp:cNvSpPr/>
      </dsp:nvSpPr>
      <dsp:spPr>
        <a:xfrm>
          <a:off x="2931924" y="645"/>
          <a:ext cx="2322356" cy="139341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hr-HR" sz="2400" kern="1200" dirty="0" smtClean="0"/>
            <a:t>Unapređenje ponude malih obiteljskih hotela</a:t>
          </a:r>
          <a:endParaRPr lang="hr-HR" sz="2400" kern="1200" dirty="0"/>
        </a:p>
      </dsp:txBody>
      <dsp:txXfrm>
        <a:off x="2931924" y="645"/>
        <a:ext cx="2322356" cy="1393413"/>
      </dsp:txXfrm>
    </dsp:sp>
    <dsp:sp modelId="{3222A9A7-3667-485D-883D-6917515834D6}">
      <dsp:nvSpPr>
        <dsp:cNvPr id="0" name=""/>
        <dsp:cNvSpPr/>
      </dsp:nvSpPr>
      <dsp:spPr>
        <a:xfrm>
          <a:off x="5486516" y="645"/>
          <a:ext cx="2322356" cy="139341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hr-HR" sz="2400" kern="1200" dirty="0" smtClean="0"/>
            <a:t>Unapređenje obiteljskog smještaja</a:t>
          </a:r>
          <a:endParaRPr lang="hr-HR" sz="2400" kern="1200" dirty="0"/>
        </a:p>
      </dsp:txBody>
      <dsp:txXfrm>
        <a:off x="5486516" y="645"/>
        <a:ext cx="2322356" cy="1393413"/>
      </dsp:txXfrm>
    </dsp:sp>
    <dsp:sp modelId="{080A1736-4B40-4D7B-B14F-D54782C599CC}">
      <dsp:nvSpPr>
        <dsp:cNvPr id="0" name=""/>
        <dsp:cNvSpPr/>
      </dsp:nvSpPr>
      <dsp:spPr>
        <a:xfrm>
          <a:off x="1654628" y="1626295"/>
          <a:ext cx="2322356" cy="139341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hr-HR" sz="2400" kern="1200" dirty="0" smtClean="0"/>
            <a:t>Održivi razvoj</a:t>
          </a:r>
          <a:endParaRPr lang="hr-HR" sz="2400" kern="1200" dirty="0"/>
        </a:p>
      </dsp:txBody>
      <dsp:txXfrm>
        <a:off x="1654628" y="1626295"/>
        <a:ext cx="2322356" cy="1393413"/>
      </dsp:txXfrm>
    </dsp:sp>
    <dsp:sp modelId="{41F4F2C9-6164-4F50-8FE1-1453A496EC8B}">
      <dsp:nvSpPr>
        <dsp:cNvPr id="0" name=""/>
        <dsp:cNvSpPr/>
      </dsp:nvSpPr>
      <dsp:spPr>
        <a:xfrm>
          <a:off x="4209220" y="1626295"/>
          <a:ext cx="2322356" cy="139341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hr-HR" sz="2400" kern="1200" dirty="0" smtClean="0"/>
            <a:t>Razvoj posebnih oblika turizma</a:t>
          </a:r>
          <a:endParaRPr lang="hr-HR" sz="2400" kern="1200" dirty="0"/>
        </a:p>
      </dsp:txBody>
      <dsp:txXfrm>
        <a:off x="4209220" y="1626295"/>
        <a:ext cx="2322356" cy="1393413"/>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7FCA429-DE61-437B-8C2C-E7AD6DA64721}">
      <dsp:nvSpPr>
        <dsp:cNvPr id="0" name=""/>
        <dsp:cNvSpPr/>
      </dsp:nvSpPr>
      <dsp:spPr>
        <a:xfrm>
          <a:off x="4032" y="1211152"/>
          <a:ext cx="2424655" cy="96986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hr-HR" sz="2000" kern="1200" dirty="0" smtClean="0"/>
            <a:t>Nadležno tijelo</a:t>
          </a:r>
          <a:endParaRPr lang="hr-HR" sz="2000" kern="1200" dirty="0"/>
        </a:p>
      </dsp:txBody>
      <dsp:txXfrm>
        <a:off x="4032" y="1211152"/>
        <a:ext cx="2424655" cy="969862"/>
      </dsp:txXfrm>
    </dsp:sp>
    <dsp:sp modelId="{91674B41-90A3-46AF-A913-23C86D03A933}">
      <dsp:nvSpPr>
        <dsp:cNvPr id="0" name=""/>
        <dsp:cNvSpPr/>
      </dsp:nvSpPr>
      <dsp:spPr>
        <a:xfrm>
          <a:off x="4032" y="2333394"/>
          <a:ext cx="2424655" cy="1600037"/>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hr-HR" sz="2000" kern="1200" dirty="0" smtClean="0"/>
            <a:t>Ministarstvo       turizma</a:t>
          </a:r>
        </a:p>
      </dsp:txBody>
      <dsp:txXfrm>
        <a:off x="4032" y="2333394"/>
        <a:ext cx="2424655" cy="1600037"/>
      </dsp:txXfrm>
    </dsp:sp>
    <dsp:sp modelId="{987BB871-820B-4B48-8023-BBD0F850C181}">
      <dsp:nvSpPr>
        <dsp:cNvPr id="0" name=""/>
        <dsp:cNvSpPr/>
      </dsp:nvSpPr>
      <dsp:spPr>
        <a:xfrm>
          <a:off x="2768139" y="1211152"/>
          <a:ext cx="2424655" cy="96986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hr-HR" sz="2000" kern="1200" dirty="0" smtClean="0"/>
            <a:t>Iznos proračunskih sredstava Programa</a:t>
          </a:r>
          <a:endParaRPr lang="hr-HR" sz="2000" kern="1200" dirty="0"/>
        </a:p>
      </dsp:txBody>
      <dsp:txXfrm>
        <a:off x="2768139" y="1211152"/>
        <a:ext cx="2424655" cy="969862"/>
      </dsp:txXfrm>
    </dsp:sp>
    <dsp:sp modelId="{5D567199-48DF-499C-B717-FE24FD2156E7}">
      <dsp:nvSpPr>
        <dsp:cNvPr id="0" name=""/>
        <dsp:cNvSpPr/>
      </dsp:nvSpPr>
      <dsp:spPr>
        <a:xfrm>
          <a:off x="2768139" y="2333394"/>
          <a:ext cx="2424655" cy="1600037"/>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hr-HR" sz="2000" kern="1200" dirty="0" smtClean="0"/>
            <a:t>23.700.000 kn</a:t>
          </a:r>
        </a:p>
      </dsp:txBody>
      <dsp:txXfrm>
        <a:off x="2768139" y="2333394"/>
        <a:ext cx="2424655" cy="1600037"/>
      </dsp:txXfrm>
    </dsp:sp>
    <dsp:sp modelId="{F9A2AB0F-01FF-45A6-B47F-18F1941ABFF7}">
      <dsp:nvSpPr>
        <dsp:cNvPr id="0" name=""/>
        <dsp:cNvSpPr/>
      </dsp:nvSpPr>
      <dsp:spPr>
        <a:xfrm>
          <a:off x="5532246" y="1211152"/>
          <a:ext cx="2424655" cy="96986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hr-HR" sz="2000" kern="1200" dirty="0" smtClean="0"/>
            <a:t>Rok prijave</a:t>
          </a:r>
          <a:endParaRPr lang="hr-HR" sz="2000" kern="1200" dirty="0"/>
        </a:p>
      </dsp:txBody>
      <dsp:txXfrm>
        <a:off x="5532246" y="1211152"/>
        <a:ext cx="2424655" cy="969862"/>
      </dsp:txXfrm>
    </dsp:sp>
    <dsp:sp modelId="{32F987E7-E62D-4FE6-8FB4-06FB0A9D80F3}">
      <dsp:nvSpPr>
        <dsp:cNvPr id="0" name=""/>
        <dsp:cNvSpPr/>
      </dsp:nvSpPr>
      <dsp:spPr>
        <a:xfrm>
          <a:off x="5532246" y="2333394"/>
          <a:ext cx="2424655" cy="1600037"/>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hr-HR" sz="2000" kern="1200" dirty="0" smtClean="0"/>
            <a:t>31. svibnja 2016.</a:t>
          </a:r>
        </a:p>
      </dsp:txBody>
      <dsp:txXfrm>
        <a:off x="5532246" y="2333394"/>
        <a:ext cx="2424655" cy="1600037"/>
      </dsp:txXfrm>
    </dsp:sp>
    <dsp:sp modelId="{4B5A0496-4320-4FB9-82E9-689D0B675828}">
      <dsp:nvSpPr>
        <dsp:cNvPr id="0" name=""/>
        <dsp:cNvSpPr/>
      </dsp:nvSpPr>
      <dsp:spPr>
        <a:xfrm>
          <a:off x="8296353" y="1211152"/>
          <a:ext cx="2424655" cy="969862"/>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hr-HR" sz="2000" kern="1200" dirty="0" smtClean="0"/>
            <a:t>Intenzitet potpore</a:t>
          </a:r>
        </a:p>
      </dsp:txBody>
      <dsp:txXfrm>
        <a:off x="8296353" y="1211152"/>
        <a:ext cx="2424655" cy="969862"/>
      </dsp:txXfrm>
    </dsp:sp>
    <dsp:sp modelId="{4283FC93-DD65-4A7F-80BD-5CCAD3C001A4}">
      <dsp:nvSpPr>
        <dsp:cNvPr id="0" name=""/>
        <dsp:cNvSpPr/>
      </dsp:nvSpPr>
      <dsp:spPr>
        <a:xfrm>
          <a:off x="8296353" y="2333394"/>
          <a:ext cx="2424655" cy="1600037"/>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hr-HR" sz="2000" kern="1200" dirty="0" smtClean="0"/>
            <a:t>Do najviše 60% ukupno opravdanih/</a:t>
          </a:r>
          <a:br>
            <a:rPr lang="hr-HR" sz="2000" kern="1200" dirty="0" smtClean="0"/>
          </a:br>
          <a:r>
            <a:rPr lang="hr-HR" sz="2000" kern="1200" dirty="0" smtClean="0"/>
            <a:t>prihvatljivih troškova projekta</a:t>
          </a:r>
        </a:p>
      </dsp:txBody>
      <dsp:txXfrm>
        <a:off x="8296353" y="2333394"/>
        <a:ext cx="2424655" cy="1600037"/>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965A6B9-9231-4516-AB40-174E6570933A}">
      <dsp:nvSpPr>
        <dsp:cNvPr id="0" name=""/>
        <dsp:cNvSpPr/>
      </dsp:nvSpPr>
      <dsp:spPr>
        <a:xfrm>
          <a:off x="0" y="487396"/>
          <a:ext cx="9495693" cy="7560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767CEAE-F49D-40F2-A6B3-0082B0707365}">
      <dsp:nvSpPr>
        <dsp:cNvPr id="0" name=""/>
        <dsp:cNvSpPr/>
      </dsp:nvSpPr>
      <dsp:spPr>
        <a:xfrm>
          <a:off x="474784" y="44596"/>
          <a:ext cx="8220060" cy="88560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1240" tIns="0" rIns="251240" bIns="0" numCol="1" spcCol="1270" anchor="ctr" anchorCtr="0">
          <a:noAutofit/>
        </a:bodyPr>
        <a:lstStyle/>
        <a:p>
          <a:pPr lvl="0" algn="l" defTabSz="1066800">
            <a:lnSpc>
              <a:spcPct val="90000"/>
            </a:lnSpc>
            <a:spcBef>
              <a:spcPct val="0"/>
            </a:spcBef>
            <a:spcAft>
              <a:spcPct val="35000"/>
            </a:spcAft>
          </a:pPr>
          <a:r>
            <a:rPr lang="hr-HR" sz="2400" kern="1200" dirty="0" smtClean="0"/>
            <a:t>Mjera A </a:t>
          </a:r>
          <a:r>
            <a:rPr lang="hr-HR" sz="2000" kern="1200" dirty="0" smtClean="0"/>
            <a:t>– Povećanje standarda, kvalitete i dodatne ponude , diversifikacija poslovanja i održivi razvoj, korištenje novih tehnologija, poboljšanje socijalne uključenosti ugostiteljskih objekata</a:t>
          </a:r>
          <a:endParaRPr lang="hr-HR" sz="2000" kern="1200" dirty="0"/>
        </a:p>
      </dsp:txBody>
      <dsp:txXfrm>
        <a:off x="474784" y="44596"/>
        <a:ext cx="8220060" cy="885600"/>
      </dsp:txXfrm>
    </dsp:sp>
    <dsp:sp modelId="{41A4A03C-0724-4066-8EA0-C180CA6A873C}">
      <dsp:nvSpPr>
        <dsp:cNvPr id="0" name=""/>
        <dsp:cNvSpPr/>
      </dsp:nvSpPr>
      <dsp:spPr>
        <a:xfrm>
          <a:off x="0" y="1848196"/>
          <a:ext cx="9495693" cy="7560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F73F314-91E6-4F5A-9583-CECB5521CAE7}">
      <dsp:nvSpPr>
        <dsp:cNvPr id="0" name=""/>
        <dsp:cNvSpPr/>
      </dsp:nvSpPr>
      <dsp:spPr>
        <a:xfrm>
          <a:off x="474784" y="1405396"/>
          <a:ext cx="8220060" cy="88560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1240" tIns="0" rIns="251240" bIns="0" numCol="1" spcCol="1270" anchor="ctr" anchorCtr="0">
          <a:noAutofit/>
        </a:bodyPr>
        <a:lstStyle/>
        <a:p>
          <a:pPr lvl="0" algn="l" defTabSz="1066800">
            <a:lnSpc>
              <a:spcPct val="90000"/>
            </a:lnSpc>
            <a:spcBef>
              <a:spcPct val="0"/>
            </a:spcBef>
            <a:spcAft>
              <a:spcPct val="35000"/>
            </a:spcAft>
          </a:pPr>
          <a:r>
            <a:rPr lang="hr-HR" sz="2400" kern="1200" dirty="0" smtClean="0"/>
            <a:t>Mjera B – Razvoj posebnih oblika turizma</a:t>
          </a:r>
          <a:endParaRPr lang="hr-HR" sz="2400" kern="1200" dirty="0"/>
        </a:p>
      </dsp:txBody>
      <dsp:txXfrm>
        <a:off x="474784" y="1405396"/>
        <a:ext cx="8220060" cy="885600"/>
      </dsp:txXfrm>
    </dsp:sp>
    <dsp:sp modelId="{30EEB026-ECD0-4DAF-B014-5782165772E8}">
      <dsp:nvSpPr>
        <dsp:cNvPr id="0" name=""/>
        <dsp:cNvSpPr/>
      </dsp:nvSpPr>
      <dsp:spPr>
        <a:xfrm>
          <a:off x="0" y="3208996"/>
          <a:ext cx="9495693" cy="7560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24BE713-7540-4568-9BA2-5B3AC592DDF3}">
      <dsp:nvSpPr>
        <dsp:cNvPr id="0" name=""/>
        <dsp:cNvSpPr/>
      </dsp:nvSpPr>
      <dsp:spPr>
        <a:xfrm>
          <a:off x="474784" y="2766196"/>
          <a:ext cx="8220060" cy="88560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1240" tIns="0" rIns="251240" bIns="0" numCol="1" spcCol="1270" anchor="ctr" anchorCtr="0">
          <a:noAutofit/>
        </a:bodyPr>
        <a:lstStyle/>
        <a:p>
          <a:pPr lvl="0" algn="l" defTabSz="1066800">
            <a:lnSpc>
              <a:spcPct val="90000"/>
            </a:lnSpc>
            <a:spcBef>
              <a:spcPct val="0"/>
            </a:spcBef>
            <a:spcAft>
              <a:spcPct val="35000"/>
            </a:spcAft>
          </a:pPr>
          <a:r>
            <a:rPr lang="hr-HR" sz="2400" kern="1200" dirty="0" smtClean="0"/>
            <a:t>Mjera C – Sigurnost </a:t>
          </a:r>
          <a:endParaRPr lang="hr-HR" sz="2400" kern="1200" dirty="0"/>
        </a:p>
      </dsp:txBody>
      <dsp:txXfrm>
        <a:off x="474784" y="2766196"/>
        <a:ext cx="8220060" cy="885600"/>
      </dsp:txXfrm>
    </dsp:sp>
    <dsp:sp modelId="{D30D3220-8342-4E96-9F9D-402143A12804}">
      <dsp:nvSpPr>
        <dsp:cNvPr id="0" name=""/>
        <dsp:cNvSpPr/>
      </dsp:nvSpPr>
      <dsp:spPr>
        <a:xfrm>
          <a:off x="0" y="4569796"/>
          <a:ext cx="9495693" cy="7560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696CD7E-A6E7-4E28-965C-D052509F6D25}">
      <dsp:nvSpPr>
        <dsp:cNvPr id="0" name=""/>
        <dsp:cNvSpPr/>
      </dsp:nvSpPr>
      <dsp:spPr>
        <a:xfrm>
          <a:off x="474784" y="4126996"/>
          <a:ext cx="8220060" cy="88560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1240" tIns="0" rIns="251240" bIns="0" numCol="1" spcCol="1270" anchor="ctr" anchorCtr="0">
          <a:noAutofit/>
        </a:bodyPr>
        <a:lstStyle/>
        <a:p>
          <a:pPr lvl="0" algn="l" defTabSz="1066800">
            <a:lnSpc>
              <a:spcPct val="90000"/>
            </a:lnSpc>
            <a:spcBef>
              <a:spcPct val="0"/>
            </a:spcBef>
            <a:spcAft>
              <a:spcPct val="35000"/>
            </a:spcAft>
          </a:pPr>
          <a:r>
            <a:rPr lang="hr-HR" sz="2400" kern="1200" dirty="0" smtClean="0"/>
            <a:t>Mjera D - Prepoznatljivost</a:t>
          </a:r>
          <a:endParaRPr lang="hr-HR" sz="2400" kern="1200" dirty="0"/>
        </a:p>
      </dsp:txBody>
      <dsp:txXfrm>
        <a:off x="474784" y="4126996"/>
        <a:ext cx="8220060" cy="88560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11D74B-2373-40BE-9E03-545181D13CD4}">
      <dsp:nvSpPr>
        <dsp:cNvPr id="0" name=""/>
        <dsp:cNvSpPr/>
      </dsp:nvSpPr>
      <dsp:spPr>
        <a:xfrm rot="5400000">
          <a:off x="5368918" y="-3077337"/>
          <a:ext cx="2654171" cy="9062850"/>
        </a:xfrm>
        <a:prstGeom prst="round2Same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100000"/>
            </a:lnSpc>
            <a:spcBef>
              <a:spcPct val="0"/>
            </a:spcBef>
            <a:spcAft>
              <a:spcPct val="15000"/>
            </a:spcAft>
            <a:buChar char="••"/>
          </a:pPr>
          <a:r>
            <a:rPr lang="hr-HR" sz="1600" kern="1200" dirty="0" smtClean="0"/>
            <a:t>Obnova i cjelovito opremanje smještajnih jedinica iz skupine hoteli te njihovih pratećih sadržaja u cilju povećanja standarda i kvalitete</a:t>
          </a:r>
          <a:endParaRPr lang="hr-HR" sz="1600" kern="1200" dirty="0"/>
        </a:p>
        <a:p>
          <a:pPr marL="171450" lvl="1" indent="-171450" algn="l" defTabSz="711200">
            <a:lnSpc>
              <a:spcPct val="100000"/>
            </a:lnSpc>
            <a:spcBef>
              <a:spcPct val="0"/>
            </a:spcBef>
            <a:spcAft>
              <a:spcPct val="15000"/>
            </a:spcAft>
            <a:buChar char="••"/>
          </a:pPr>
          <a:r>
            <a:rPr lang="hr-HR" sz="1600" kern="1200" dirty="0" smtClean="0"/>
            <a:t>Razvoj i unapređenje dodatnih sadržaja (bazeni)</a:t>
          </a:r>
          <a:endParaRPr lang="hr-HR" sz="1600" kern="1200" dirty="0"/>
        </a:p>
        <a:p>
          <a:pPr marL="171450" lvl="1" indent="-171450" algn="l" defTabSz="711200">
            <a:lnSpc>
              <a:spcPct val="100000"/>
            </a:lnSpc>
            <a:spcBef>
              <a:spcPct val="0"/>
            </a:spcBef>
            <a:spcAft>
              <a:spcPct val="15000"/>
            </a:spcAft>
            <a:buChar char="••"/>
          </a:pPr>
          <a:r>
            <a:rPr lang="hr-HR" sz="1600" kern="1200" dirty="0" smtClean="0"/>
            <a:t>Ulaganje u realizaciju tematskog definiranja Hotela: lječilišne vrste hotela, hotel </a:t>
          </a:r>
          <a:r>
            <a:rPr lang="hr-HR" sz="1600" kern="1200" dirty="0" err="1" smtClean="0"/>
            <a:t>business</a:t>
          </a:r>
          <a:r>
            <a:rPr lang="hr-HR" sz="1600" kern="1200" dirty="0" smtClean="0"/>
            <a:t>, hotel </a:t>
          </a:r>
          <a:r>
            <a:rPr lang="hr-HR" sz="1600" kern="1200" dirty="0" err="1" smtClean="0"/>
            <a:t>congress</a:t>
          </a:r>
          <a:r>
            <a:rPr lang="hr-HR" sz="1600" kern="1200" dirty="0" smtClean="0"/>
            <a:t>, hotel </a:t>
          </a:r>
          <a:r>
            <a:rPr lang="hr-HR" sz="1600" kern="1200" dirty="0" err="1" smtClean="0"/>
            <a:t>casino</a:t>
          </a:r>
          <a:r>
            <a:rPr lang="hr-HR" sz="1600" kern="1200" dirty="0" smtClean="0"/>
            <a:t>, hotel </a:t>
          </a:r>
          <a:r>
            <a:rPr lang="hr-HR" sz="1600" kern="1200" dirty="0" err="1" smtClean="0"/>
            <a:t>holiday</a:t>
          </a:r>
          <a:r>
            <a:rPr lang="hr-HR" sz="1600" kern="1200" dirty="0" smtClean="0"/>
            <a:t> </a:t>
          </a:r>
          <a:r>
            <a:rPr lang="hr-HR" sz="1600" kern="1200" dirty="0" err="1" smtClean="0"/>
            <a:t>resort</a:t>
          </a:r>
          <a:r>
            <a:rPr lang="hr-HR" sz="1600" kern="1200" dirty="0" smtClean="0"/>
            <a:t>, hotel wellness, hotel </a:t>
          </a:r>
          <a:r>
            <a:rPr lang="hr-HR" sz="1600" kern="1200" dirty="0" err="1" smtClean="0"/>
            <a:t>health</a:t>
          </a:r>
          <a:r>
            <a:rPr lang="hr-HR" sz="1600" kern="1200" dirty="0" smtClean="0"/>
            <a:t> &amp; fitness</a:t>
          </a:r>
          <a:endParaRPr lang="hr-HR" sz="1600" kern="1200" dirty="0"/>
        </a:p>
        <a:p>
          <a:pPr marL="171450" lvl="1" indent="-171450" algn="l" defTabSz="711200">
            <a:lnSpc>
              <a:spcPct val="100000"/>
            </a:lnSpc>
            <a:spcBef>
              <a:spcPct val="0"/>
            </a:spcBef>
            <a:spcAft>
              <a:spcPct val="15000"/>
            </a:spcAft>
            <a:buChar char="••"/>
          </a:pPr>
          <a:r>
            <a:rPr lang="hr-HR" sz="1600" kern="1200" dirty="0" smtClean="0"/>
            <a:t>Podizanje kvalitete hotela, ispunjavanjem uvjeta za dobivanje oznake kvalitete Q</a:t>
          </a:r>
          <a:endParaRPr lang="hr-HR" sz="1600" kern="1200" dirty="0"/>
        </a:p>
        <a:p>
          <a:pPr marL="171450" lvl="1" indent="-171450" algn="l" defTabSz="711200">
            <a:lnSpc>
              <a:spcPct val="100000"/>
            </a:lnSpc>
            <a:spcBef>
              <a:spcPct val="0"/>
            </a:spcBef>
            <a:spcAft>
              <a:spcPct val="15000"/>
            </a:spcAft>
            <a:buChar char="••"/>
          </a:pPr>
          <a:r>
            <a:rPr lang="hr-HR" sz="1600" kern="1200" dirty="0" smtClean="0"/>
            <a:t>Ulaganje u zeleno poduzetništvo u turizmu: dostizanje uvjeta za dobivanje nacionalnog znaka zaštite okoliša – Prijatelj okoliša</a:t>
          </a:r>
          <a:endParaRPr lang="hr-HR" sz="1600" kern="1200" dirty="0"/>
        </a:p>
      </dsp:txBody>
      <dsp:txXfrm rot="5400000">
        <a:off x="5368918" y="-3077337"/>
        <a:ext cx="2654171" cy="9062850"/>
      </dsp:txXfrm>
    </dsp:sp>
    <dsp:sp modelId="{0B123CF9-83F2-4426-9596-39736437BBBC}">
      <dsp:nvSpPr>
        <dsp:cNvPr id="0" name=""/>
        <dsp:cNvSpPr/>
      </dsp:nvSpPr>
      <dsp:spPr>
        <a:xfrm>
          <a:off x="2101" y="116092"/>
          <a:ext cx="2164429" cy="267599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Prihvatljive projektne aktivnosti</a:t>
          </a:r>
          <a:endParaRPr lang="hr-HR" sz="2000" kern="1200" dirty="0"/>
        </a:p>
      </dsp:txBody>
      <dsp:txXfrm>
        <a:off x="2101" y="116092"/>
        <a:ext cx="2164429" cy="2675999"/>
      </dsp:txXfrm>
    </dsp:sp>
    <dsp:sp modelId="{336ABEB8-1B95-441E-A7A8-59C5E9C7B1C6}">
      <dsp:nvSpPr>
        <dsp:cNvPr id="0" name=""/>
        <dsp:cNvSpPr/>
      </dsp:nvSpPr>
      <dsp:spPr>
        <a:xfrm rot="5400000">
          <a:off x="6238680" y="-1174673"/>
          <a:ext cx="797587" cy="9062850"/>
        </a:xfrm>
        <a:prstGeom prst="round2Same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hr-HR" sz="2000" kern="1200" dirty="0" smtClean="0"/>
            <a:t>Trgovačka društva izvan javnog sektora, obrti i zadruge</a:t>
          </a:r>
          <a:endParaRPr lang="hr-HR" sz="2000" kern="1200" dirty="0"/>
        </a:p>
      </dsp:txBody>
      <dsp:txXfrm rot="5400000">
        <a:off x="6238680" y="-1174673"/>
        <a:ext cx="797587" cy="9062850"/>
      </dsp:txXfrm>
    </dsp:sp>
    <dsp:sp modelId="{B351961C-9126-4D5C-A8DE-D92D5D02E824}">
      <dsp:nvSpPr>
        <dsp:cNvPr id="0" name=""/>
        <dsp:cNvSpPr/>
      </dsp:nvSpPr>
      <dsp:spPr>
        <a:xfrm>
          <a:off x="2101" y="2846702"/>
          <a:ext cx="2164429" cy="102013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Subjekti koji mogu podnijeti zahtjev</a:t>
          </a:r>
          <a:endParaRPr lang="hr-HR" sz="2000" kern="1200" dirty="0"/>
        </a:p>
      </dsp:txBody>
      <dsp:txXfrm>
        <a:off x="2101" y="2846702"/>
        <a:ext cx="2164429" cy="1020130"/>
      </dsp:txXfrm>
    </dsp:sp>
    <dsp:sp modelId="{B928AA7E-375A-4C45-8A88-770F4CBC7361}">
      <dsp:nvSpPr>
        <dsp:cNvPr id="0" name=""/>
        <dsp:cNvSpPr/>
      </dsp:nvSpPr>
      <dsp:spPr>
        <a:xfrm rot="5400000">
          <a:off x="6284304" y="-140868"/>
          <a:ext cx="823399" cy="9062850"/>
        </a:xfrm>
        <a:prstGeom prst="round2Same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hr-HR" sz="2000" kern="1200" dirty="0" smtClean="0"/>
            <a:t>Najniži iznos potpore koji se može dodijeliti je </a:t>
          </a:r>
          <a:r>
            <a:rPr lang="hr-HR" sz="2000" b="1" kern="1200" dirty="0" smtClean="0"/>
            <a:t>70.000 </a:t>
          </a:r>
          <a:r>
            <a:rPr lang="hr-HR" sz="2000" kern="1200" dirty="0" smtClean="0"/>
            <a:t>kuna</a:t>
          </a:r>
          <a:endParaRPr lang="hr-HR" sz="2000" kern="1200" dirty="0"/>
        </a:p>
        <a:p>
          <a:pPr marL="228600" lvl="1" indent="-228600" algn="l" defTabSz="889000">
            <a:lnSpc>
              <a:spcPct val="90000"/>
            </a:lnSpc>
            <a:spcBef>
              <a:spcPct val="0"/>
            </a:spcBef>
            <a:spcAft>
              <a:spcPct val="15000"/>
            </a:spcAft>
            <a:buChar char="••"/>
          </a:pPr>
          <a:r>
            <a:rPr lang="hr-HR" sz="2000" kern="1200" dirty="0" smtClean="0"/>
            <a:t>Najviši iznos potpore koji se može dodijeliti je </a:t>
          </a:r>
          <a:r>
            <a:rPr lang="hr-HR" sz="2000" b="1" kern="1200" dirty="0" smtClean="0"/>
            <a:t>350.000</a:t>
          </a:r>
          <a:r>
            <a:rPr lang="hr-HR" sz="2000" kern="1200" dirty="0" smtClean="0"/>
            <a:t> kuna</a:t>
          </a:r>
          <a:endParaRPr lang="hr-HR" sz="2000" kern="1200" dirty="0"/>
        </a:p>
      </dsp:txBody>
      <dsp:txXfrm rot="5400000">
        <a:off x="6284304" y="-140868"/>
        <a:ext cx="823399" cy="9062850"/>
      </dsp:txXfrm>
    </dsp:sp>
    <dsp:sp modelId="{5F3A2A78-51C4-4586-B7A8-D76C171C38C0}">
      <dsp:nvSpPr>
        <dsp:cNvPr id="0" name=""/>
        <dsp:cNvSpPr/>
      </dsp:nvSpPr>
      <dsp:spPr>
        <a:xfrm>
          <a:off x="0" y="3902651"/>
          <a:ext cx="2164429" cy="97580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Iznos potpore</a:t>
          </a:r>
          <a:endParaRPr lang="hr-HR" sz="2000" kern="1200" dirty="0"/>
        </a:p>
      </dsp:txBody>
      <dsp:txXfrm>
        <a:off x="0" y="3902651"/>
        <a:ext cx="2164429" cy="975809"/>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11D74B-2373-40BE-9E03-545181D13CD4}">
      <dsp:nvSpPr>
        <dsp:cNvPr id="0" name=""/>
        <dsp:cNvSpPr/>
      </dsp:nvSpPr>
      <dsp:spPr>
        <a:xfrm rot="5400000">
          <a:off x="5329725" y="-2963975"/>
          <a:ext cx="2922903" cy="9322542"/>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hr-HR" sz="1600" kern="1200" dirty="0" smtClean="0"/>
            <a:t>Obnova, proširenje i uređenje postojećeg kampa ili kamp odmorišta, podizanje kvalitete osnovnih i dodatnih sadržaja uz uvjet dostizanja više kategorije kampa za jednu zvjezdicu</a:t>
          </a:r>
          <a:endParaRPr lang="hr-HR" sz="1600" kern="1200" dirty="0"/>
        </a:p>
        <a:p>
          <a:pPr marL="171450" lvl="1" indent="-171450" algn="l" defTabSz="711200">
            <a:lnSpc>
              <a:spcPct val="90000"/>
            </a:lnSpc>
            <a:spcBef>
              <a:spcPct val="0"/>
            </a:spcBef>
            <a:spcAft>
              <a:spcPct val="15000"/>
            </a:spcAft>
            <a:buChar char="••"/>
          </a:pPr>
          <a:r>
            <a:rPr lang="hr-HR" sz="1600" kern="1200" dirty="0" smtClean="0"/>
            <a:t>Izgradnja novog kampa ili kamp odmorišta na područjima gdje takvih sadržaja nema (uz prometnice, jadransko zaleđe i kontinent)</a:t>
          </a:r>
          <a:endParaRPr lang="hr-HR" sz="1600" kern="1200" dirty="0"/>
        </a:p>
        <a:p>
          <a:pPr marL="171450" lvl="1" indent="-171450" algn="l" defTabSz="711200">
            <a:lnSpc>
              <a:spcPct val="90000"/>
            </a:lnSpc>
            <a:spcBef>
              <a:spcPct val="0"/>
            </a:spcBef>
            <a:spcAft>
              <a:spcPct val="15000"/>
            </a:spcAft>
            <a:buChar char="••"/>
          </a:pPr>
          <a:r>
            <a:rPr lang="hr-HR" sz="1600" kern="1200" dirty="0" smtClean="0"/>
            <a:t>Obnova i uređenje postojećih hostela i drugih vrsta ugostiteljskih objekata za smještaj i njihovih pratećih sadržaja u cilju povećanja standarda, podizanja kvalitete</a:t>
          </a:r>
          <a:endParaRPr lang="hr-HR" sz="1600" kern="1200" dirty="0"/>
        </a:p>
        <a:p>
          <a:pPr marL="171450" lvl="1" indent="-171450" algn="l" defTabSz="711200">
            <a:lnSpc>
              <a:spcPct val="90000"/>
            </a:lnSpc>
            <a:spcBef>
              <a:spcPct val="0"/>
            </a:spcBef>
            <a:spcAft>
              <a:spcPct val="15000"/>
            </a:spcAft>
            <a:buChar char="••"/>
          </a:pPr>
          <a:r>
            <a:rPr lang="hr-HR" sz="1600" kern="1200" dirty="0" smtClean="0"/>
            <a:t>Povećanje standarda i kvalitete prenamjenom postojećih ugostiteljskih objekata iz skupine „Ostali ugostiteljski objekti za smještaj” u vrstu smještajnog objekta iz skupine „Hoteli”</a:t>
          </a:r>
          <a:endParaRPr lang="hr-HR" sz="1600" kern="1200" dirty="0"/>
        </a:p>
        <a:p>
          <a:pPr marL="171450" lvl="1" indent="-171450" algn="l" defTabSz="711200">
            <a:lnSpc>
              <a:spcPct val="90000"/>
            </a:lnSpc>
            <a:spcBef>
              <a:spcPct val="0"/>
            </a:spcBef>
            <a:spcAft>
              <a:spcPct val="15000"/>
            </a:spcAft>
            <a:buChar char="••"/>
          </a:pPr>
          <a:r>
            <a:rPr lang="hr-HR" sz="1600" kern="1200" dirty="0" smtClean="0"/>
            <a:t>Razvoj i unapređenje dodatnih sadržaja kampa i drugih vrsta objekata za smještaj; povećanje uvjeta za osobe s invaliditetom i ulaganje u zeleno poduzetništvo u kampovima</a:t>
          </a:r>
          <a:endParaRPr lang="hr-HR" sz="1600" kern="1200" dirty="0"/>
        </a:p>
      </dsp:txBody>
      <dsp:txXfrm rot="5400000">
        <a:off x="5329725" y="-2963975"/>
        <a:ext cx="2922903" cy="9322542"/>
      </dsp:txXfrm>
    </dsp:sp>
    <dsp:sp modelId="{0B123CF9-83F2-4426-9596-39736437BBBC}">
      <dsp:nvSpPr>
        <dsp:cNvPr id="0" name=""/>
        <dsp:cNvSpPr/>
      </dsp:nvSpPr>
      <dsp:spPr>
        <a:xfrm>
          <a:off x="2873" y="177616"/>
          <a:ext cx="2129041" cy="303937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Prihvatljive projektne aktivnosti</a:t>
          </a:r>
          <a:endParaRPr lang="hr-HR" sz="2000" kern="1200" dirty="0"/>
        </a:p>
      </dsp:txBody>
      <dsp:txXfrm>
        <a:off x="2873" y="177616"/>
        <a:ext cx="2129041" cy="3039371"/>
      </dsp:txXfrm>
    </dsp:sp>
    <dsp:sp modelId="{336ABEB8-1B95-441E-A7A8-59C5E9C7B1C6}">
      <dsp:nvSpPr>
        <dsp:cNvPr id="0" name=""/>
        <dsp:cNvSpPr/>
      </dsp:nvSpPr>
      <dsp:spPr>
        <a:xfrm rot="5400000">
          <a:off x="6246139" y="-802011"/>
          <a:ext cx="1040032" cy="9322542"/>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hr-HR" sz="2000" kern="1200" dirty="0" smtClean="0"/>
            <a:t>Trgovačka društva izvan javnog sektora, obrti i zadruge</a:t>
          </a:r>
          <a:endParaRPr lang="hr-HR" sz="2000" kern="1200" dirty="0"/>
        </a:p>
      </dsp:txBody>
      <dsp:txXfrm rot="5400000">
        <a:off x="6246139" y="-802011"/>
        <a:ext cx="1040032" cy="9322542"/>
      </dsp:txXfrm>
    </dsp:sp>
    <dsp:sp modelId="{B351961C-9126-4D5C-A8DE-D92D5D02E824}">
      <dsp:nvSpPr>
        <dsp:cNvPr id="0" name=""/>
        <dsp:cNvSpPr/>
      </dsp:nvSpPr>
      <dsp:spPr>
        <a:xfrm>
          <a:off x="2873" y="3300439"/>
          <a:ext cx="2129041" cy="114114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Subjekti koji mogu podnijeti zahtjev</a:t>
          </a:r>
          <a:endParaRPr lang="hr-HR" sz="2000" kern="1200" dirty="0"/>
        </a:p>
      </dsp:txBody>
      <dsp:txXfrm>
        <a:off x="2873" y="3300439"/>
        <a:ext cx="2129041" cy="1141141"/>
      </dsp:txXfrm>
    </dsp:sp>
    <dsp:sp modelId="{B928AA7E-375A-4C45-8A88-770F4CBC7361}">
      <dsp:nvSpPr>
        <dsp:cNvPr id="0" name=""/>
        <dsp:cNvSpPr/>
      </dsp:nvSpPr>
      <dsp:spPr>
        <a:xfrm rot="5400000">
          <a:off x="6366783" y="356403"/>
          <a:ext cx="848788" cy="9322542"/>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hr-HR" sz="1900" kern="1200" dirty="0" smtClean="0"/>
            <a:t>Najniži iznos potpore koji se može dodijeliti je </a:t>
          </a:r>
          <a:r>
            <a:rPr lang="hr-HR" sz="1900" b="1" kern="1200" dirty="0" smtClean="0"/>
            <a:t>50.000</a:t>
          </a:r>
          <a:r>
            <a:rPr lang="hr-HR" sz="1900" kern="1200" dirty="0" smtClean="0"/>
            <a:t> kuna</a:t>
          </a:r>
          <a:endParaRPr lang="hr-HR" sz="1900" kern="1200" dirty="0"/>
        </a:p>
        <a:p>
          <a:pPr marL="171450" lvl="1" indent="-171450" algn="l" defTabSz="844550">
            <a:lnSpc>
              <a:spcPct val="90000"/>
            </a:lnSpc>
            <a:spcBef>
              <a:spcPct val="0"/>
            </a:spcBef>
            <a:spcAft>
              <a:spcPct val="15000"/>
            </a:spcAft>
            <a:buChar char="••"/>
          </a:pPr>
          <a:r>
            <a:rPr lang="hr-HR" sz="1900" kern="1200" dirty="0" smtClean="0"/>
            <a:t>Najviši iznos potpore koji se može dodijeliti je </a:t>
          </a:r>
          <a:r>
            <a:rPr lang="hr-HR" sz="1900" b="1" kern="1200" dirty="0" smtClean="0"/>
            <a:t>250.000 </a:t>
          </a:r>
          <a:r>
            <a:rPr lang="hr-HR" sz="1900" kern="1200" dirty="0" smtClean="0"/>
            <a:t>kuna</a:t>
          </a:r>
          <a:endParaRPr lang="hr-HR" sz="1900" kern="1200" dirty="0"/>
        </a:p>
      </dsp:txBody>
      <dsp:txXfrm rot="5400000">
        <a:off x="6366783" y="356403"/>
        <a:ext cx="848788" cy="9322542"/>
      </dsp:txXfrm>
    </dsp:sp>
    <dsp:sp modelId="{5F3A2A78-51C4-4586-B7A8-D76C171C38C0}">
      <dsp:nvSpPr>
        <dsp:cNvPr id="0" name=""/>
        <dsp:cNvSpPr/>
      </dsp:nvSpPr>
      <dsp:spPr>
        <a:xfrm>
          <a:off x="0" y="4496315"/>
          <a:ext cx="2129041" cy="1042719"/>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Iznos potpore</a:t>
          </a:r>
          <a:endParaRPr lang="hr-HR" sz="2000" kern="1200" dirty="0"/>
        </a:p>
      </dsp:txBody>
      <dsp:txXfrm>
        <a:off x="0" y="4496315"/>
        <a:ext cx="2129041" cy="1042719"/>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11D74B-2373-40BE-9E03-545181D13CD4}">
      <dsp:nvSpPr>
        <dsp:cNvPr id="0" name=""/>
        <dsp:cNvSpPr/>
      </dsp:nvSpPr>
      <dsp:spPr>
        <a:xfrm rot="5400000">
          <a:off x="5534119" y="-2976442"/>
          <a:ext cx="3312010" cy="9546016"/>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hr-HR" sz="1600" kern="1200" dirty="0" smtClean="0"/>
            <a:t>Obnova, proširenje i uređenje postojećeg seljačkog domaćinstva, podizanje kvalitete osnovnih i dodatnih sadržaja uz uvjet dostizanja više kategorije seljačkog domaćinstva za jedno sunce, odnosno zadržavanja kvalitete postojeće kategorije ili dobivanje oznake kvalitete</a:t>
          </a:r>
          <a:endParaRPr lang="hr-HR" sz="1600" kern="1200" dirty="0"/>
        </a:p>
        <a:p>
          <a:pPr marL="171450" lvl="1" indent="-171450" algn="l" defTabSz="711200">
            <a:lnSpc>
              <a:spcPct val="90000"/>
            </a:lnSpc>
            <a:spcBef>
              <a:spcPct val="0"/>
            </a:spcBef>
            <a:spcAft>
              <a:spcPct val="15000"/>
            </a:spcAft>
            <a:buChar char="••"/>
          </a:pPr>
          <a:r>
            <a:rPr lang="hr-HR" sz="1600" u="sng" kern="1200" dirty="0" smtClean="0"/>
            <a:t>Ulaganje u uređenje izletišta, kušaonica, vinotočja</a:t>
          </a:r>
          <a:endParaRPr lang="hr-HR" sz="1600" u="sng" kern="1200" dirty="0"/>
        </a:p>
        <a:p>
          <a:pPr marL="171450" lvl="1" indent="-171450" algn="l" defTabSz="711200">
            <a:lnSpc>
              <a:spcPct val="90000"/>
            </a:lnSpc>
            <a:spcBef>
              <a:spcPct val="0"/>
            </a:spcBef>
            <a:spcAft>
              <a:spcPct val="15000"/>
            </a:spcAft>
            <a:buChar char="••"/>
          </a:pPr>
          <a:r>
            <a:rPr lang="hr-HR" sz="1600" kern="1200" dirty="0" smtClean="0"/>
            <a:t>Investicije usmjerene ka osnivanju novog seljačkog domaćinstva ili ugostiteljskog objekta vrste kušaonica</a:t>
          </a:r>
          <a:endParaRPr lang="hr-HR" sz="1600" kern="1200" dirty="0"/>
        </a:p>
        <a:p>
          <a:pPr marL="171450" lvl="1" indent="-171450" algn="l" defTabSz="711200">
            <a:lnSpc>
              <a:spcPct val="90000"/>
            </a:lnSpc>
            <a:spcBef>
              <a:spcPct val="0"/>
            </a:spcBef>
            <a:spcAft>
              <a:spcPct val="15000"/>
            </a:spcAft>
            <a:buChar char="••"/>
          </a:pPr>
          <a:r>
            <a:rPr lang="hr-HR" sz="1600" kern="1200" dirty="0" smtClean="0"/>
            <a:t>Razvoj i unapređenje dodatnih sadržaja sukladno Zakonu o pružanju usluga u turizmu: sportsko-rekreativni, kreativno-edukativni sadržaji, sadržaji vezani za etno zbirke i tradicijske zanate te poljoprivredne aktivnosti namijenjene turistima, bazeni, tematski parkovi, zabavni parkovi i parkirna mjesta</a:t>
          </a:r>
          <a:endParaRPr lang="hr-HR" sz="1600" kern="1200" dirty="0"/>
        </a:p>
        <a:p>
          <a:pPr marL="171450" lvl="1" indent="-171450" algn="l" defTabSz="711200">
            <a:lnSpc>
              <a:spcPct val="90000"/>
            </a:lnSpc>
            <a:spcBef>
              <a:spcPct val="0"/>
            </a:spcBef>
            <a:spcAft>
              <a:spcPct val="15000"/>
            </a:spcAft>
            <a:buChar char="••"/>
          </a:pPr>
          <a:r>
            <a:rPr lang="hr-HR" sz="1600" kern="1200" dirty="0" smtClean="0"/>
            <a:t>Povećanje i poboljšanje standardnih i propisanih uvjeta za osobe s invaliditetom</a:t>
          </a:r>
          <a:endParaRPr lang="hr-HR" sz="1600" kern="1200" dirty="0"/>
        </a:p>
      </dsp:txBody>
      <dsp:txXfrm rot="5400000">
        <a:off x="5534119" y="-2976442"/>
        <a:ext cx="3312010" cy="9546016"/>
      </dsp:txXfrm>
    </dsp:sp>
    <dsp:sp modelId="{0B123CF9-83F2-4426-9596-39736437BBBC}">
      <dsp:nvSpPr>
        <dsp:cNvPr id="0" name=""/>
        <dsp:cNvSpPr/>
      </dsp:nvSpPr>
      <dsp:spPr>
        <a:xfrm>
          <a:off x="2942" y="163077"/>
          <a:ext cx="2416230" cy="3266987"/>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Prihvatljive projektne aktivnosti</a:t>
          </a:r>
          <a:endParaRPr lang="hr-HR" sz="2000" kern="1200" dirty="0"/>
        </a:p>
      </dsp:txBody>
      <dsp:txXfrm>
        <a:off x="2942" y="163077"/>
        <a:ext cx="2416230" cy="3266987"/>
      </dsp:txXfrm>
    </dsp:sp>
    <dsp:sp modelId="{336ABEB8-1B95-441E-A7A8-59C5E9C7B1C6}">
      <dsp:nvSpPr>
        <dsp:cNvPr id="0" name=""/>
        <dsp:cNvSpPr/>
      </dsp:nvSpPr>
      <dsp:spPr>
        <a:xfrm rot="5400000">
          <a:off x="6459360" y="-539974"/>
          <a:ext cx="1338227" cy="9546016"/>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hr-HR" sz="1800" kern="1200" dirty="0" smtClean="0"/>
            <a:t>OPG</a:t>
          </a:r>
          <a:r>
            <a:rPr lang="hr-HR" sz="1800" kern="1200" baseline="0" dirty="0" smtClean="0"/>
            <a:t> koje pruža ugostiteljske i/ili turističke usluge sukladno Pravilniku o pružanju ugostiteljskih usluga u seljačkom domaćinstvu odnosno na OPG-u, te trgovačka društva izvan javnog sektora, obrti i zadruge za kušaonice prema Pravilniku o razvrstavanju i minimalnim uvjetima ugostiteljskih objekata iz skupina „Restorani”, „Barovi”, „</a:t>
          </a:r>
          <a:r>
            <a:rPr lang="hr-HR" sz="1800" kern="1200" baseline="0" dirty="0" err="1" smtClean="0"/>
            <a:t>Catering</a:t>
          </a:r>
          <a:r>
            <a:rPr lang="hr-HR" sz="1800" kern="1200" baseline="0" dirty="0" smtClean="0"/>
            <a:t> objekti” i „Objekti jednostavnih usluga”</a:t>
          </a:r>
          <a:endParaRPr lang="hr-HR" sz="1800" kern="1200" dirty="0"/>
        </a:p>
      </dsp:txBody>
      <dsp:txXfrm rot="5400000">
        <a:off x="6459360" y="-539974"/>
        <a:ext cx="1338227" cy="9546016"/>
      </dsp:txXfrm>
    </dsp:sp>
    <dsp:sp modelId="{B351961C-9126-4D5C-A8DE-D92D5D02E824}">
      <dsp:nvSpPr>
        <dsp:cNvPr id="0" name=""/>
        <dsp:cNvSpPr/>
      </dsp:nvSpPr>
      <dsp:spPr>
        <a:xfrm>
          <a:off x="2942" y="3519248"/>
          <a:ext cx="2416230" cy="142761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Subjekti koji mogu podnijeti zahtjev</a:t>
          </a:r>
          <a:endParaRPr lang="hr-HR" sz="2000" kern="1200" dirty="0"/>
        </a:p>
      </dsp:txBody>
      <dsp:txXfrm>
        <a:off x="2942" y="3519248"/>
        <a:ext cx="2416230" cy="1427611"/>
      </dsp:txXfrm>
    </dsp:sp>
    <dsp:sp modelId="{B928AA7E-375A-4C45-8A88-770F4CBC7361}">
      <dsp:nvSpPr>
        <dsp:cNvPr id="0" name=""/>
        <dsp:cNvSpPr/>
      </dsp:nvSpPr>
      <dsp:spPr>
        <a:xfrm rot="5400000">
          <a:off x="6860632" y="578206"/>
          <a:ext cx="658984" cy="9546016"/>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hr-HR" sz="1900" kern="1200" dirty="0" smtClean="0"/>
            <a:t>Najniži iznos potpore koji se može dodijeliti je </a:t>
          </a:r>
          <a:r>
            <a:rPr lang="hr-HR" sz="1900" b="1" kern="1200" dirty="0" smtClean="0"/>
            <a:t>30.000 </a:t>
          </a:r>
          <a:r>
            <a:rPr lang="hr-HR" sz="1900" kern="1200" dirty="0" smtClean="0"/>
            <a:t>kuna</a:t>
          </a:r>
          <a:endParaRPr lang="hr-HR" sz="1900" kern="1200" dirty="0"/>
        </a:p>
        <a:p>
          <a:pPr marL="171450" lvl="1" indent="-171450" algn="l" defTabSz="844550">
            <a:lnSpc>
              <a:spcPct val="90000"/>
            </a:lnSpc>
            <a:spcBef>
              <a:spcPct val="0"/>
            </a:spcBef>
            <a:spcAft>
              <a:spcPct val="15000"/>
            </a:spcAft>
            <a:buChar char="••"/>
          </a:pPr>
          <a:r>
            <a:rPr lang="hr-HR" sz="1900" kern="1200" dirty="0" smtClean="0"/>
            <a:t>Najviši iznos potpore koji se može dodijeliti je </a:t>
          </a:r>
          <a:r>
            <a:rPr lang="hr-HR" sz="1900" b="1" kern="1200" dirty="0" smtClean="0"/>
            <a:t>150.000</a:t>
          </a:r>
          <a:r>
            <a:rPr lang="hr-HR" sz="1900" kern="1200" dirty="0" smtClean="0"/>
            <a:t> kuna</a:t>
          </a:r>
          <a:endParaRPr lang="hr-HR" sz="1900" kern="1200" dirty="0"/>
        </a:p>
      </dsp:txBody>
      <dsp:txXfrm rot="5400000">
        <a:off x="6860632" y="578206"/>
        <a:ext cx="658984" cy="9546016"/>
      </dsp:txXfrm>
    </dsp:sp>
    <dsp:sp modelId="{5F3A2A78-51C4-4586-B7A8-D76C171C38C0}">
      <dsp:nvSpPr>
        <dsp:cNvPr id="0" name=""/>
        <dsp:cNvSpPr/>
      </dsp:nvSpPr>
      <dsp:spPr>
        <a:xfrm>
          <a:off x="0" y="4990588"/>
          <a:ext cx="2416230" cy="72125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Iznos potpore</a:t>
          </a:r>
          <a:endParaRPr lang="hr-HR" sz="2000" kern="1200" dirty="0"/>
        </a:p>
      </dsp:txBody>
      <dsp:txXfrm>
        <a:off x="0" y="4990588"/>
        <a:ext cx="2416230" cy="721252"/>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11D74B-2373-40BE-9E03-545181D13CD4}">
      <dsp:nvSpPr>
        <dsp:cNvPr id="0" name=""/>
        <dsp:cNvSpPr/>
      </dsp:nvSpPr>
      <dsp:spPr>
        <a:xfrm rot="5400000">
          <a:off x="5308212" y="-2894608"/>
          <a:ext cx="2836772" cy="8993375"/>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100000"/>
            </a:lnSpc>
            <a:spcBef>
              <a:spcPct val="0"/>
            </a:spcBef>
            <a:spcAft>
              <a:spcPct val="15000"/>
            </a:spcAft>
            <a:buChar char="••"/>
          </a:pPr>
          <a:r>
            <a:rPr lang="hr-HR" sz="1800" kern="1200" dirty="0" smtClean="0"/>
            <a:t>Izgradnja i opremanje isključivo novih bazena, minimalne vodene tlocrtne površine 30m² za vanjske bazene i minimalne vodene tlocrtne površine 20m² za unutarnje bazene, uz uvjet da uz planirani bazen podnositelj zahtjeva mora imati registrirane minimalno 3 sobe (odnosno 6 stalnih kreveta) ili 4 smještajne jedinice (odnosno 12 gostiju) u kampu. Podnositelj zahtjeva mora imati registraciju „Objekta u domaćinstvu” do dana podnošenja prijave, kategorije 3 ili više zvjezdica te podmirene sve obveze za objekte koji imaju registraciju u prethodnom izvještajnom razdoblju</a:t>
          </a:r>
          <a:endParaRPr lang="hr-HR" sz="1800" kern="1200" dirty="0"/>
        </a:p>
      </dsp:txBody>
      <dsp:txXfrm rot="5400000">
        <a:off x="5308212" y="-2894608"/>
        <a:ext cx="2836772" cy="8993375"/>
      </dsp:txXfrm>
    </dsp:sp>
    <dsp:sp modelId="{0B123CF9-83F2-4426-9596-39736437BBBC}">
      <dsp:nvSpPr>
        <dsp:cNvPr id="0" name=""/>
        <dsp:cNvSpPr/>
      </dsp:nvSpPr>
      <dsp:spPr>
        <a:xfrm>
          <a:off x="2465" y="142789"/>
          <a:ext cx="2229382" cy="2918589"/>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Prihvatljive projektne aktivnosti</a:t>
          </a:r>
          <a:endParaRPr lang="hr-HR" sz="2000" kern="1200" dirty="0"/>
        </a:p>
      </dsp:txBody>
      <dsp:txXfrm>
        <a:off x="2465" y="142789"/>
        <a:ext cx="2229382" cy="2918589"/>
      </dsp:txXfrm>
    </dsp:sp>
    <dsp:sp modelId="{336ABEB8-1B95-441E-A7A8-59C5E9C7B1C6}">
      <dsp:nvSpPr>
        <dsp:cNvPr id="0" name=""/>
        <dsp:cNvSpPr/>
      </dsp:nvSpPr>
      <dsp:spPr>
        <a:xfrm rot="5400000">
          <a:off x="5992103" y="-646336"/>
          <a:ext cx="1352827" cy="8993375"/>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hr-HR" sz="2000" b="0" kern="1200" dirty="0" smtClean="0"/>
            <a:t>Fizičke osobe – privatni iznajmljivači</a:t>
          </a:r>
          <a:endParaRPr lang="hr-HR" sz="2000" b="0" kern="1200" dirty="0"/>
        </a:p>
      </dsp:txBody>
      <dsp:txXfrm rot="5400000">
        <a:off x="5992103" y="-646336"/>
        <a:ext cx="1352827" cy="8993375"/>
      </dsp:txXfrm>
    </dsp:sp>
    <dsp:sp modelId="{B351961C-9126-4D5C-A8DE-D92D5D02E824}">
      <dsp:nvSpPr>
        <dsp:cNvPr id="0" name=""/>
        <dsp:cNvSpPr/>
      </dsp:nvSpPr>
      <dsp:spPr>
        <a:xfrm>
          <a:off x="2465" y="3128778"/>
          <a:ext cx="2229382" cy="1443186"/>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Subjekti koji mogu podnijeti zahtjev</a:t>
          </a:r>
          <a:endParaRPr lang="hr-HR" sz="2000" kern="1200" dirty="0"/>
        </a:p>
      </dsp:txBody>
      <dsp:txXfrm>
        <a:off x="2465" y="3128778"/>
        <a:ext cx="2229382" cy="1443186"/>
      </dsp:txXfrm>
    </dsp:sp>
    <dsp:sp modelId="{B928AA7E-375A-4C45-8A88-770F4CBC7361}">
      <dsp:nvSpPr>
        <dsp:cNvPr id="0" name=""/>
        <dsp:cNvSpPr/>
      </dsp:nvSpPr>
      <dsp:spPr>
        <a:xfrm rot="5400000">
          <a:off x="6393511" y="484043"/>
          <a:ext cx="666173" cy="8993375"/>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hr-HR" sz="1900" kern="1200" dirty="0" smtClean="0"/>
            <a:t>Najviši iznos potpore koji se može dodijeliti je </a:t>
          </a:r>
          <a:r>
            <a:rPr lang="hr-HR" sz="1900" b="1" i="0" kern="1200" dirty="0" smtClean="0"/>
            <a:t>40.000 </a:t>
          </a:r>
          <a:r>
            <a:rPr lang="hr-HR" sz="1900" kern="1200" dirty="0" smtClean="0"/>
            <a:t>kuna</a:t>
          </a:r>
          <a:endParaRPr lang="hr-HR" sz="1900" kern="1200" dirty="0"/>
        </a:p>
      </dsp:txBody>
      <dsp:txXfrm rot="5400000">
        <a:off x="6393511" y="484043"/>
        <a:ext cx="666173" cy="8993375"/>
      </dsp:txXfrm>
    </dsp:sp>
    <dsp:sp modelId="{5F3A2A78-51C4-4586-B7A8-D76C171C38C0}">
      <dsp:nvSpPr>
        <dsp:cNvPr id="0" name=""/>
        <dsp:cNvSpPr/>
      </dsp:nvSpPr>
      <dsp:spPr>
        <a:xfrm>
          <a:off x="0" y="4616170"/>
          <a:ext cx="2229382" cy="72912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Iznos potpore</a:t>
          </a:r>
          <a:endParaRPr lang="hr-HR" sz="2000" kern="1200" dirty="0"/>
        </a:p>
      </dsp:txBody>
      <dsp:txXfrm>
        <a:off x="0" y="4616170"/>
        <a:ext cx="2229382" cy="729121"/>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11D74B-2373-40BE-9E03-545181D13CD4}">
      <dsp:nvSpPr>
        <dsp:cNvPr id="0" name=""/>
        <dsp:cNvSpPr/>
      </dsp:nvSpPr>
      <dsp:spPr>
        <a:xfrm rot="5400000">
          <a:off x="5216994" y="-2806124"/>
          <a:ext cx="2948979" cy="8946428"/>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endParaRPr lang="hr-HR" sz="1600" kern="1200" dirty="0"/>
        </a:p>
        <a:p>
          <a:pPr marL="171450" lvl="1" indent="-171450" algn="l" defTabSz="711200">
            <a:lnSpc>
              <a:spcPct val="90000"/>
            </a:lnSpc>
            <a:spcBef>
              <a:spcPct val="0"/>
            </a:spcBef>
            <a:spcAft>
              <a:spcPct val="15000"/>
            </a:spcAft>
            <a:buChar char="••"/>
          </a:pPr>
          <a:r>
            <a:rPr lang="hr-HR" sz="1600" i="0" kern="1200" dirty="0" smtClean="0"/>
            <a:t>ruralni i planinski turizam (aktiviranje planinarskih domova, uređenje i turistička prenamjena napuštenih škola, građevina pučke arhitekture i sličnih objekata koji se mogu preurediti ili prenamijeniti za pružanje usluga posebnih oblika turizma</a:t>
          </a:r>
          <a:endParaRPr lang="hr-HR" sz="1600" kern="1200" dirty="0"/>
        </a:p>
        <a:p>
          <a:pPr marL="171450" lvl="1" indent="-171450" algn="l" defTabSz="711200">
            <a:lnSpc>
              <a:spcPct val="90000"/>
            </a:lnSpc>
            <a:spcBef>
              <a:spcPct val="0"/>
            </a:spcBef>
            <a:spcAft>
              <a:spcPct val="15000"/>
            </a:spcAft>
            <a:buChar char="••"/>
          </a:pPr>
          <a:r>
            <a:rPr lang="nn-NO" sz="1600" i="0" kern="1200" dirty="0" smtClean="0"/>
            <a:t>obnova građevina industrijske i druge kulturne baštine</a:t>
          </a:r>
          <a:endParaRPr lang="hr-HR" sz="1600" kern="1200" dirty="0"/>
        </a:p>
        <a:p>
          <a:pPr marL="171450" lvl="1" indent="-171450" algn="l" defTabSz="711200">
            <a:lnSpc>
              <a:spcPct val="90000"/>
            </a:lnSpc>
            <a:spcBef>
              <a:spcPct val="0"/>
            </a:spcBef>
            <a:spcAft>
              <a:spcPct val="15000"/>
            </a:spcAft>
            <a:buChar char="••"/>
          </a:pPr>
          <a:r>
            <a:rPr lang="hr-HR" sz="1600" i="0" kern="1200" dirty="0" smtClean="0"/>
            <a:t>ciklo turizam i ulaganja u infrastrukturu za poboljšanje sigurnosti i udobnosti</a:t>
          </a:r>
          <a:endParaRPr lang="hr-HR" sz="1600" kern="1200" dirty="0"/>
        </a:p>
        <a:p>
          <a:pPr marL="171450" lvl="1" indent="-171450" algn="l" defTabSz="711200">
            <a:lnSpc>
              <a:spcPct val="90000"/>
            </a:lnSpc>
            <a:spcBef>
              <a:spcPct val="0"/>
            </a:spcBef>
            <a:spcAft>
              <a:spcPct val="15000"/>
            </a:spcAft>
            <a:buChar char="••"/>
          </a:pPr>
          <a:r>
            <a:rPr lang="hr-HR" sz="1600" i="0" kern="1200" dirty="0" smtClean="0"/>
            <a:t>pustolovni i sportsko-rekreativni turizam </a:t>
          </a:r>
          <a:r>
            <a:rPr lang="pl-PL" sz="1600" i="0" kern="1200" dirty="0" smtClean="0"/>
            <a:t>i promotivne aktivnosti za postojeću ponudu</a:t>
          </a:r>
          <a:endParaRPr lang="hr-HR" sz="1600" kern="1200" dirty="0"/>
        </a:p>
        <a:p>
          <a:pPr marL="171450" lvl="1" indent="-171450" algn="l" defTabSz="800100">
            <a:lnSpc>
              <a:spcPct val="90000"/>
            </a:lnSpc>
            <a:spcBef>
              <a:spcPct val="0"/>
            </a:spcBef>
            <a:spcAft>
              <a:spcPct val="15000"/>
            </a:spcAft>
            <a:buChar char="••"/>
          </a:pPr>
          <a:r>
            <a:rPr lang="hr-HR" sz="1800" i="0" kern="1200" dirty="0" smtClean="0"/>
            <a:t>kreiranje i provedba paket aranžmana novih turističkih proizvoda za tržište posebnih interesa (aktivni i kreativni turizam, </a:t>
          </a:r>
          <a:r>
            <a:rPr lang="hr-HR" sz="1800" i="0" kern="1200" dirty="0" err="1" smtClean="0"/>
            <a:t>turizam</a:t>
          </a:r>
          <a:r>
            <a:rPr lang="hr-HR" sz="1800" i="0" kern="1200" dirty="0" smtClean="0"/>
            <a:t> hrane i vina, arheološki, botanički, </a:t>
          </a:r>
          <a:r>
            <a:rPr lang="hr-HR" sz="1800" i="0" kern="1200" dirty="0" err="1" smtClean="0"/>
            <a:t>geoturizam</a:t>
          </a:r>
          <a:r>
            <a:rPr lang="hr-HR" sz="1800" i="0" kern="1200" dirty="0" smtClean="0"/>
            <a:t>, promatranje ptica i drugi posebni oblici turizma), vezanih za predsezonu i posezonu jadranske Hrvatske te cjelogodišnju ponudu kontinentalne Hrvatske</a:t>
          </a:r>
          <a:r>
            <a:rPr lang="hr-HR" sz="1900" i="0" kern="1200" dirty="0" smtClean="0"/>
            <a:t/>
          </a:r>
          <a:br>
            <a:rPr lang="hr-HR" sz="1900" i="0" kern="1200" dirty="0" smtClean="0"/>
          </a:br>
          <a:r>
            <a:rPr lang="hr-HR" sz="1900" i="0" kern="1200" dirty="0" smtClean="0"/>
            <a:t/>
          </a:r>
          <a:br>
            <a:rPr lang="hr-HR" sz="1900" i="0" kern="1200" dirty="0" smtClean="0"/>
          </a:br>
          <a:endParaRPr lang="hr-HR" sz="1900" kern="1200" dirty="0"/>
        </a:p>
      </dsp:txBody>
      <dsp:txXfrm rot="5400000">
        <a:off x="5216994" y="-2806124"/>
        <a:ext cx="2948979" cy="8946428"/>
      </dsp:txXfrm>
    </dsp:sp>
    <dsp:sp modelId="{0B123CF9-83F2-4426-9596-39736437BBBC}">
      <dsp:nvSpPr>
        <dsp:cNvPr id="0" name=""/>
        <dsp:cNvSpPr/>
      </dsp:nvSpPr>
      <dsp:spPr>
        <a:xfrm>
          <a:off x="2452" y="150078"/>
          <a:ext cx="2217744" cy="303403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Prihvatljive projektne aktivnosti</a:t>
          </a:r>
          <a:endParaRPr lang="hr-HR" sz="2000" kern="1200" dirty="0"/>
        </a:p>
      </dsp:txBody>
      <dsp:txXfrm>
        <a:off x="2452" y="150078"/>
        <a:ext cx="2217744" cy="3034032"/>
      </dsp:txXfrm>
    </dsp:sp>
    <dsp:sp modelId="{336ABEB8-1B95-441E-A7A8-59C5E9C7B1C6}">
      <dsp:nvSpPr>
        <dsp:cNvPr id="0" name=""/>
        <dsp:cNvSpPr/>
      </dsp:nvSpPr>
      <dsp:spPr>
        <a:xfrm rot="5400000">
          <a:off x="6075126" y="-564574"/>
          <a:ext cx="1117161" cy="8946428"/>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endParaRPr lang="hr-HR" sz="2000" kern="1200" dirty="0"/>
        </a:p>
        <a:p>
          <a:pPr marL="228600" lvl="1" indent="-228600" algn="l" defTabSz="889000">
            <a:lnSpc>
              <a:spcPct val="90000"/>
            </a:lnSpc>
            <a:spcBef>
              <a:spcPct val="0"/>
            </a:spcBef>
            <a:spcAft>
              <a:spcPct val="15000"/>
            </a:spcAft>
            <a:buChar char="••"/>
          </a:pPr>
          <a:r>
            <a:rPr lang="hr-HR" sz="2000" i="0" kern="1200" dirty="0" smtClean="0"/>
            <a:t>Trgovačka društva izvan javnog sektora, obrti i zadruge</a:t>
          </a:r>
          <a:br>
            <a:rPr lang="hr-HR" sz="2000" i="0" kern="1200" dirty="0" smtClean="0"/>
          </a:br>
          <a:endParaRPr lang="hr-HR" sz="2000" kern="1200" dirty="0"/>
        </a:p>
      </dsp:txBody>
      <dsp:txXfrm rot="5400000">
        <a:off x="6075126" y="-564574"/>
        <a:ext cx="1117161" cy="8946428"/>
      </dsp:txXfrm>
    </dsp:sp>
    <dsp:sp modelId="{B351961C-9126-4D5C-A8DE-D92D5D02E824}">
      <dsp:nvSpPr>
        <dsp:cNvPr id="0" name=""/>
        <dsp:cNvSpPr/>
      </dsp:nvSpPr>
      <dsp:spPr>
        <a:xfrm>
          <a:off x="2452" y="3254176"/>
          <a:ext cx="2217744" cy="1308968"/>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Subjekti koji mogu podnijeti zahtjev</a:t>
          </a:r>
          <a:endParaRPr lang="hr-HR" sz="2000" kern="1200" dirty="0"/>
        </a:p>
      </dsp:txBody>
      <dsp:txXfrm>
        <a:off x="2452" y="3254176"/>
        <a:ext cx="2217744" cy="1308968"/>
      </dsp:txXfrm>
    </dsp:sp>
    <dsp:sp modelId="{B928AA7E-375A-4C45-8A88-770F4CBC7361}">
      <dsp:nvSpPr>
        <dsp:cNvPr id="0" name=""/>
        <dsp:cNvSpPr/>
      </dsp:nvSpPr>
      <dsp:spPr>
        <a:xfrm rot="5400000">
          <a:off x="6345222" y="514866"/>
          <a:ext cx="692523" cy="8946428"/>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hr-HR" sz="1900" i="0" kern="1200" dirty="0" smtClean="0"/>
            <a:t>Najniži iznos potpore koji se može dodijeliti je </a:t>
          </a:r>
          <a:r>
            <a:rPr lang="hr-HR" sz="1900" b="1" i="0" kern="1200" dirty="0" smtClean="0"/>
            <a:t>20.000 </a:t>
          </a:r>
          <a:r>
            <a:rPr lang="hr-HR" sz="1900" i="0" kern="1200" dirty="0" smtClean="0"/>
            <a:t>kuna</a:t>
          </a:r>
          <a:endParaRPr lang="hr-HR" sz="1900" kern="1200" dirty="0"/>
        </a:p>
        <a:p>
          <a:pPr marL="171450" lvl="1" indent="-171450" algn="l" defTabSz="844550">
            <a:lnSpc>
              <a:spcPct val="90000"/>
            </a:lnSpc>
            <a:spcBef>
              <a:spcPct val="0"/>
            </a:spcBef>
            <a:spcAft>
              <a:spcPct val="15000"/>
            </a:spcAft>
            <a:buChar char="••"/>
          </a:pPr>
          <a:r>
            <a:rPr lang="hr-HR" sz="1900" i="0" kern="1200" dirty="0" smtClean="0"/>
            <a:t>Najviši iznos potpore koji se može dodijeliti je </a:t>
          </a:r>
          <a:r>
            <a:rPr lang="hr-HR" sz="1900" b="1" i="0" kern="1200" dirty="0" smtClean="0"/>
            <a:t>250.000 </a:t>
          </a:r>
          <a:r>
            <a:rPr lang="hr-HR" sz="1900" i="0" kern="1200" dirty="0" smtClean="0"/>
            <a:t>kuna</a:t>
          </a:r>
          <a:endParaRPr lang="hr-HR" sz="1900" kern="1200" dirty="0"/>
        </a:p>
      </dsp:txBody>
      <dsp:txXfrm rot="5400000">
        <a:off x="6345222" y="514866"/>
        <a:ext cx="692523" cy="8946428"/>
      </dsp:txXfrm>
    </dsp:sp>
    <dsp:sp modelId="{5F3A2A78-51C4-4586-B7A8-D76C171C38C0}">
      <dsp:nvSpPr>
        <dsp:cNvPr id="0" name=""/>
        <dsp:cNvSpPr/>
      </dsp:nvSpPr>
      <dsp:spPr>
        <a:xfrm>
          <a:off x="0" y="4609099"/>
          <a:ext cx="2217744" cy="75796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Iznos potpore</a:t>
          </a:r>
          <a:endParaRPr lang="hr-HR" sz="2000" kern="1200" dirty="0"/>
        </a:p>
      </dsp:txBody>
      <dsp:txXfrm>
        <a:off x="0" y="4609099"/>
        <a:ext cx="2217744" cy="757961"/>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11D74B-2373-40BE-9E03-545181D13CD4}">
      <dsp:nvSpPr>
        <dsp:cNvPr id="0" name=""/>
        <dsp:cNvSpPr/>
      </dsp:nvSpPr>
      <dsp:spPr>
        <a:xfrm rot="5400000">
          <a:off x="5087575" y="-2336255"/>
          <a:ext cx="2720861" cy="7956074"/>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endParaRPr lang="hr-HR" sz="1900" kern="1200" dirty="0"/>
        </a:p>
        <a:p>
          <a:pPr marL="171450" lvl="1" indent="-171450" algn="l" defTabSz="844550">
            <a:lnSpc>
              <a:spcPct val="90000"/>
            </a:lnSpc>
            <a:spcBef>
              <a:spcPct val="0"/>
            </a:spcBef>
            <a:spcAft>
              <a:spcPct val="15000"/>
            </a:spcAft>
            <a:buChar char="••"/>
          </a:pPr>
          <a:endParaRPr lang="hr-HR" sz="1900" kern="1200" dirty="0"/>
        </a:p>
        <a:p>
          <a:pPr marL="171450" lvl="1" indent="-171450" algn="l" defTabSz="800100">
            <a:lnSpc>
              <a:spcPct val="90000"/>
            </a:lnSpc>
            <a:spcBef>
              <a:spcPct val="0"/>
            </a:spcBef>
            <a:spcAft>
              <a:spcPct val="15000"/>
            </a:spcAft>
            <a:buChar char="••"/>
          </a:pPr>
          <a:r>
            <a:rPr lang="hr-HR" sz="1800" i="0" kern="1200" dirty="0" smtClean="0"/>
            <a:t>provođenje programa javno dostupne defibrilacije u ugostiteljskim</a:t>
          </a:r>
          <a:br>
            <a:rPr lang="hr-HR" sz="1800" i="0" kern="1200" dirty="0" smtClean="0"/>
          </a:br>
          <a:r>
            <a:rPr lang="hr-HR" sz="1800" i="0" kern="1200" dirty="0" smtClean="0"/>
            <a:t>objektima (prioritetno: hoteli, kampovi i marine) što uključuje: opremanje ugostiteljskih objekata s automatskim vanjskim defibrilatorima (AED) – medicinskim uređajima za spašavanje i oživljavanje, uz obveznu edukaciju djelatnika sukladno Pravilniku o provođenju programa javno dostupne defibrilacije. (NN 120/13, članak 6.). Prednost imaju ugostiteljski objekti na otocima i drugim dijelovima Republike Hrvatske koji u blizini nemaju zdravstvenih ustanova.</a:t>
          </a:r>
          <a:r>
            <a:rPr lang="hr-HR" sz="1900" i="0" kern="1200" dirty="0" smtClean="0"/>
            <a:t/>
          </a:r>
          <a:br>
            <a:rPr lang="hr-HR" sz="1900" i="0" kern="1200" dirty="0" smtClean="0"/>
          </a:br>
          <a:r>
            <a:rPr lang="hr-HR" sz="1900" i="0" kern="1200" dirty="0" smtClean="0"/>
            <a:t/>
          </a:r>
          <a:br>
            <a:rPr lang="hr-HR" sz="1900" i="0" kern="1200" dirty="0" smtClean="0"/>
          </a:br>
          <a:endParaRPr lang="hr-HR" sz="1900" kern="1200" dirty="0"/>
        </a:p>
      </dsp:txBody>
      <dsp:txXfrm rot="5400000">
        <a:off x="5087575" y="-2336255"/>
        <a:ext cx="2720861" cy="7956074"/>
      </dsp:txXfrm>
    </dsp:sp>
    <dsp:sp modelId="{0B123CF9-83F2-4426-9596-39736437BBBC}">
      <dsp:nvSpPr>
        <dsp:cNvPr id="0" name=""/>
        <dsp:cNvSpPr/>
      </dsp:nvSpPr>
      <dsp:spPr>
        <a:xfrm>
          <a:off x="0" y="193525"/>
          <a:ext cx="2471728" cy="2990167"/>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Prihvatljive projektne aktivnosti</a:t>
          </a:r>
          <a:endParaRPr lang="hr-HR" sz="2000" kern="1200" dirty="0"/>
        </a:p>
      </dsp:txBody>
      <dsp:txXfrm>
        <a:off x="0" y="193525"/>
        <a:ext cx="2471728" cy="2990167"/>
      </dsp:txXfrm>
    </dsp:sp>
    <dsp:sp modelId="{336ABEB8-1B95-441E-A7A8-59C5E9C7B1C6}">
      <dsp:nvSpPr>
        <dsp:cNvPr id="0" name=""/>
        <dsp:cNvSpPr/>
      </dsp:nvSpPr>
      <dsp:spPr>
        <a:xfrm rot="5400000">
          <a:off x="5804890" y="-104676"/>
          <a:ext cx="1183466" cy="7956074"/>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endParaRPr lang="hr-HR" sz="1900" kern="1200" dirty="0"/>
        </a:p>
        <a:p>
          <a:pPr marL="228600" lvl="1" indent="-228600" algn="l" defTabSz="889000">
            <a:lnSpc>
              <a:spcPct val="90000"/>
            </a:lnSpc>
            <a:spcBef>
              <a:spcPct val="0"/>
            </a:spcBef>
            <a:spcAft>
              <a:spcPct val="15000"/>
            </a:spcAft>
            <a:buChar char="••"/>
          </a:pPr>
          <a:r>
            <a:rPr lang="hr-HR" sz="2000" i="0" kern="1200" dirty="0" smtClean="0"/>
            <a:t>Trgovačka društva izvan javnog sektora, obrti i zadruge</a:t>
          </a:r>
          <a:r>
            <a:rPr lang="hr-HR" sz="1900" i="0" kern="1200" dirty="0" smtClean="0"/>
            <a:t/>
          </a:r>
          <a:br>
            <a:rPr lang="hr-HR" sz="1900" i="0" kern="1200" dirty="0" smtClean="0"/>
          </a:br>
          <a:endParaRPr lang="hr-HR" sz="1900" kern="1200" dirty="0"/>
        </a:p>
      </dsp:txBody>
      <dsp:txXfrm rot="5400000">
        <a:off x="5804890" y="-104676"/>
        <a:ext cx="1183466" cy="7956074"/>
      </dsp:txXfrm>
    </dsp:sp>
    <dsp:sp modelId="{B351961C-9126-4D5C-A8DE-D92D5D02E824}">
      <dsp:nvSpPr>
        <dsp:cNvPr id="0" name=""/>
        <dsp:cNvSpPr/>
      </dsp:nvSpPr>
      <dsp:spPr>
        <a:xfrm>
          <a:off x="11549" y="3206727"/>
          <a:ext cx="2471728" cy="1334918"/>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Subjekti koji mogu podnijeti zahtjev</a:t>
          </a:r>
          <a:endParaRPr lang="hr-HR" sz="2000" kern="1200" dirty="0"/>
        </a:p>
      </dsp:txBody>
      <dsp:txXfrm>
        <a:off x="11549" y="3206727"/>
        <a:ext cx="2471728" cy="1334918"/>
      </dsp:txXfrm>
    </dsp:sp>
    <dsp:sp modelId="{B928AA7E-375A-4C45-8A88-770F4CBC7361}">
      <dsp:nvSpPr>
        <dsp:cNvPr id="0" name=""/>
        <dsp:cNvSpPr/>
      </dsp:nvSpPr>
      <dsp:spPr>
        <a:xfrm rot="5400000">
          <a:off x="6106750" y="981595"/>
          <a:ext cx="682511" cy="7956074"/>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hr-HR" sz="1900" i="0" kern="1200" dirty="0" smtClean="0"/>
            <a:t>Najviši iznos potpore koji se može dodijeliti je </a:t>
          </a:r>
          <a:r>
            <a:rPr lang="hr-HR" sz="1900" b="1" i="0" kern="1200" dirty="0" smtClean="0"/>
            <a:t>25.000 </a:t>
          </a:r>
          <a:r>
            <a:rPr lang="hr-HR" sz="1900" i="0" kern="1200" dirty="0" smtClean="0"/>
            <a:t>kuna</a:t>
          </a:r>
          <a:endParaRPr lang="hr-HR" sz="1900" kern="1200" dirty="0"/>
        </a:p>
      </dsp:txBody>
      <dsp:txXfrm rot="5400000">
        <a:off x="6106750" y="981595"/>
        <a:ext cx="682511" cy="7956074"/>
      </dsp:txXfrm>
    </dsp:sp>
    <dsp:sp modelId="{5F3A2A78-51C4-4586-B7A8-D76C171C38C0}">
      <dsp:nvSpPr>
        <dsp:cNvPr id="0" name=""/>
        <dsp:cNvSpPr/>
      </dsp:nvSpPr>
      <dsp:spPr>
        <a:xfrm>
          <a:off x="0" y="4586131"/>
          <a:ext cx="2471728" cy="74700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Iznos potpore</a:t>
          </a:r>
          <a:endParaRPr lang="hr-HR" sz="2000" kern="1200" dirty="0"/>
        </a:p>
      </dsp:txBody>
      <dsp:txXfrm>
        <a:off x="0" y="4586131"/>
        <a:ext cx="2471728" cy="747002"/>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11D74B-2373-40BE-9E03-545181D13CD4}">
      <dsp:nvSpPr>
        <dsp:cNvPr id="0" name=""/>
        <dsp:cNvSpPr/>
      </dsp:nvSpPr>
      <dsp:spPr>
        <a:xfrm rot="5400000">
          <a:off x="5099363" y="-2683090"/>
          <a:ext cx="2911158" cy="8654359"/>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endParaRPr lang="hr-HR" sz="1900" kern="1200" dirty="0"/>
        </a:p>
        <a:p>
          <a:pPr marL="171450" lvl="1" indent="-171450" algn="l" defTabSz="844550">
            <a:lnSpc>
              <a:spcPct val="90000"/>
            </a:lnSpc>
            <a:spcBef>
              <a:spcPct val="0"/>
            </a:spcBef>
            <a:spcAft>
              <a:spcPct val="15000"/>
            </a:spcAft>
            <a:buChar char="••"/>
          </a:pPr>
          <a:endParaRPr lang="hr-HR" sz="1900" kern="1200" dirty="0"/>
        </a:p>
        <a:p>
          <a:pPr marL="171450" lvl="1" indent="-171450" algn="l" defTabSz="800100">
            <a:lnSpc>
              <a:spcPct val="90000"/>
            </a:lnSpc>
            <a:spcBef>
              <a:spcPct val="0"/>
            </a:spcBef>
            <a:spcAft>
              <a:spcPct val="15000"/>
            </a:spcAft>
            <a:buChar char="••"/>
          </a:pPr>
          <a:r>
            <a:rPr lang="hr-HR" sz="1800" i="0" kern="1200" dirty="0" smtClean="0"/>
            <a:t>Plasman otočnih proizvoda kroz turizam, koji su temeljem propisanih kriterija izvrsnosti, izvornosti i tradicije dobili oznaku „Hrvatski otočni proizvod“, kroz prihvatljive aktivnosti:</a:t>
          </a:r>
          <a:br>
            <a:rPr lang="hr-HR" sz="1800" i="0" kern="1200" dirty="0" smtClean="0"/>
          </a:br>
          <a:r>
            <a:rPr lang="hr-HR" sz="1800" i="0" kern="1200" dirty="0" smtClean="0"/>
            <a:t>1. opremanje prodajno-izložbenih prostora u ugostiteljskim objektima na otocima (hoteli, kampovi i marine) za proizvode s oznakom „Hrvatski otočni proizvod“</a:t>
          </a:r>
          <a:br>
            <a:rPr lang="hr-HR" sz="1800" i="0" kern="1200" dirty="0" smtClean="0"/>
          </a:br>
          <a:r>
            <a:rPr lang="hr-HR" sz="1800" i="0" kern="1200" dirty="0" smtClean="0"/>
            <a:t>2. realizacija tematskih ruta, ili kreiranje i provedba paket aranžmana s temom „Hrvatski otočni proizvod“ na otoku ili nekoliko susjednih otoka</a:t>
          </a:r>
          <a:r>
            <a:rPr lang="hr-HR" sz="1900" i="0" kern="1200" dirty="0" smtClean="0"/>
            <a:t/>
          </a:r>
          <a:br>
            <a:rPr lang="hr-HR" sz="1900" i="0" kern="1200" dirty="0" smtClean="0"/>
          </a:br>
          <a:r>
            <a:rPr lang="hr-HR" sz="1900" i="0" kern="1200" dirty="0" smtClean="0"/>
            <a:t/>
          </a:r>
          <a:br>
            <a:rPr lang="hr-HR" sz="1900" i="0" kern="1200" dirty="0" smtClean="0"/>
          </a:br>
          <a:endParaRPr lang="hr-HR" sz="1900" kern="1200" dirty="0"/>
        </a:p>
      </dsp:txBody>
      <dsp:txXfrm rot="5400000">
        <a:off x="5099363" y="-2683090"/>
        <a:ext cx="2911158" cy="8654359"/>
      </dsp:txXfrm>
    </dsp:sp>
    <dsp:sp modelId="{0B123CF9-83F2-4426-9596-39736437BBBC}">
      <dsp:nvSpPr>
        <dsp:cNvPr id="0" name=""/>
        <dsp:cNvSpPr/>
      </dsp:nvSpPr>
      <dsp:spPr>
        <a:xfrm>
          <a:off x="842" y="146534"/>
          <a:ext cx="2228784" cy="299512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Prihvatljive projektne aktivnosti</a:t>
          </a:r>
          <a:endParaRPr lang="hr-HR" sz="2000" kern="1200" dirty="0"/>
        </a:p>
      </dsp:txBody>
      <dsp:txXfrm>
        <a:off x="842" y="146534"/>
        <a:ext cx="2228784" cy="2995120"/>
      </dsp:txXfrm>
    </dsp:sp>
    <dsp:sp modelId="{336ABEB8-1B95-441E-A7A8-59C5E9C7B1C6}">
      <dsp:nvSpPr>
        <dsp:cNvPr id="0" name=""/>
        <dsp:cNvSpPr/>
      </dsp:nvSpPr>
      <dsp:spPr>
        <a:xfrm rot="5400000">
          <a:off x="5804900" y="-375865"/>
          <a:ext cx="1388301" cy="8654359"/>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endParaRPr lang="hr-HR" sz="1900" kern="1200" dirty="0"/>
        </a:p>
        <a:p>
          <a:pPr marL="228600" lvl="1" indent="-228600" algn="l" defTabSz="889000">
            <a:lnSpc>
              <a:spcPct val="90000"/>
            </a:lnSpc>
            <a:spcBef>
              <a:spcPct val="0"/>
            </a:spcBef>
            <a:spcAft>
              <a:spcPct val="15000"/>
            </a:spcAft>
            <a:buChar char="••"/>
          </a:pPr>
          <a:r>
            <a:rPr lang="hr-HR" sz="2000" i="0" kern="1200" dirty="0" smtClean="0"/>
            <a:t>Trgovačka društva izvan javnog sektora, obrti i zadruge</a:t>
          </a:r>
          <a:r>
            <a:rPr lang="hr-HR" sz="1900" i="0" kern="1200" dirty="0" smtClean="0"/>
            <a:t/>
          </a:r>
          <a:br>
            <a:rPr lang="hr-HR" sz="1900" i="0" kern="1200" dirty="0" smtClean="0"/>
          </a:br>
          <a:endParaRPr lang="hr-HR" sz="1900" kern="1200" dirty="0"/>
        </a:p>
      </dsp:txBody>
      <dsp:txXfrm rot="5400000">
        <a:off x="5804900" y="-375865"/>
        <a:ext cx="1388301" cy="8654359"/>
      </dsp:txXfrm>
    </dsp:sp>
    <dsp:sp modelId="{B351961C-9126-4D5C-A8DE-D92D5D02E824}">
      <dsp:nvSpPr>
        <dsp:cNvPr id="0" name=""/>
        <dsp:cNvSpPr/>
      </dsp:nvSpPr>
      <dsp:spPr>
        <a:xfrm>
          <a:off x="842" y="3210820"/>
          <a:ext cx="2228784" cy="1481029"/>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Subjekti koji mogu podnijeti zahtjev</a:t>
          </a:r>
          <a:endParaRPr lang="hr-HR" sz="2000" kern="1200" dirty="0"/>
        </a:p>
      </dsp:txBody>
      <dsp:txXfrm>
        <a:off x="842" y="3210820"/>
        <a:ext cx="2228784" cy="1481029"/>
      </dsp:txXfrm>
    </dsp:sp>
    <dsp:sp modelId="{B928AA7E-375A-4C45-8A88-770F4CBC7361}">
      <dsp:nvSpPr>
        <dsp:cNvPr id="0" name=""/>
        <dsp:cNvSpPr/>
      </dsp:nvSpPr>
      <dsp:spPr>
        <a:xfrm rot="5400000">
          <a:off x="6213121" y="784155"/>
          <a:ext cx="683641" cy="8654359"/>
        </a:xfrm>
        <a:prstGeom prst="round2Same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hr-HR" sz="1900" i="0" kern="1200" dirty="0" smtClean="0"/>
            <a:t>Najviši iznos potpore koji se može dodijeliti je </a:t>
          </a:r>
          <a:r>
            <a:rPr lang="hr-HR" sz="1900" b="1" i="0" kern="1200" dirty="0" smtClean="0"/>
            <a:t>50.000 </a:t>
          </a:r>
          <a:r>
            <a:rPr lang="hr-HR" sz="1900" i="0" kern="1200" dirty="0" smtClean="0"/>
            <a:t>kuna</a:t>
          </a:r>
          <a:endParaRPr lang="hr-HR" sz="1900" kern="1200" dirty="0"/>
        </a:p>
      </dsp:txBody>
      <dsp:txXfrm rot="5400000">
        <a:off x="6213121" y="784155"/>
        <a:ext cx="683641" cy="8654359"/>
      </dsp:txXfrm>
    </dsp:sp>
    <dsp:sp modelId="{5F3A2A78-51C4-4586-B7A8-D76C171C38C0}">
      <dsp:nvSpPr>
        <dsp:cNvPr id="0" name=""/>
        <dsp:cNvSpPr/>
      </dsp:nvSpPr>
      <dsp:spPr>
        <a:xfrm>
          <a:off x="0" y="4737215"/>
          <a:ext cx="2228784" cy="74824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hr-HR" sz="2000" kern="1200" dirty="0" smtClean="0"/>
            <a:t>Iznos potpore</a:t>
          </a:r>
          <a:endParaRPr lang="hr-HR" sz="2000" kern="1200" dirty="0"/>
        </a:p>
      </dsp:txBody>
      <dsp:txXfrm>
        <a:off x="0" y="4737215"/>
        <a:ext cx="2228784" cy="748240"/>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1BAFC55-9F43-4183-827A-8FDFF17DAC29}">
      <dsp:nvSpPr>
        <dsp:cNvPr id="0" name=""/>
        <dsp:cNvSpPr/>
      </dsp:nvSpPr>
      <dsp:spPr>
        <a:xfrm>
          <a:off x="2054459" y="781"/>
          <a:ext cx="3532238" cy="211934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marR="0" lvl="1" indent="0" algn="ctr" defTabSz="914400" eaLnBrk="1" fontAlgn="auto" latinLnBrk="0" hangingPunct="1">
            <a:lnSpc>
              <a:spcPct val="100000"/>
            </a:lnSpc>
            <a:spcBef>
              <a:spcPct val="0"/>
            </a:spcBef>
            <a:spcAft>
              <a:spcPts val="0"/>
            </a:spcAft>
            <a:buClrTx/>
            <a:buSzTx/>
            <a:buFontTx/>
            <a:buNone/>
            <a:tabLst/>
            <a:defRPr/>
          </a:pPr>
          <a:r>
            <a:rPr lang="hr-HR" sz="2000" kern="1200" dirty="0" smtClean="0"/>
            <a:t>60 % iznosa odobrene potpore po zaključenju Ugovora</a:t>
          </a:r>
        </a:p>
        <a:p>
          <a:pPr algn="ctr" defTabSz="2889250">
            <a:lnSpc>
              <a:spcPct val="90000"/>
            </a:lnSpc>
            <a:spcBef>
              <a:spcPct val="0"/>
            </a:spcBef>
            <a:spcAft>
              <a:spcPct val="35000"/>
            </a:spcAft>
          </a:pPr>
          <a:endParaRPr lang="hr-HR" sz="2000" kern="1200" dirty="0"/>
        </a:p>
      </dsp:txBody>
      <dsp:txXfrm>
        <a:off x="2054459" y="781"/>
        <a:ext cx="3532238" cy="2119343"/>
      </dsp:txXfrm>
    </dsp:sp>
    <dsp:sp modelId="{DFA83C02-A20E-4A38-A733-5E2D21A0C242}">
      <dsp:nvSpPr>
        <dsp:cNvPr id="0" name=""/>
        <dsp:cNvSpPr/>
      </dsp:nvSpPr>
      <dsp:spPr>
        <a:xfrm>
          <a:off x="5927028" y="390"/>
          <a:ext cx="3532238" cy="2119343"/>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marR="0" lvl="1" indent="0" algn="ctr" defTabSz="914400" eaLnBrk="1" fontAlgn="auto" latinLnBrk="0" hangingPunct="1">
            <a:lnSpc>
              <a:spcPct val="100000"/>
            </a:lnSpc>
            <a:spcBef>
              <a:spcPct val="0"/>
            </a:spcBef>
            <a:spcAft>
              <a:spcPts val="0"/>
            </a:spcAft>
            <a:buClrTx/>
            <a:buSzTx/>
            <a:buFontTx/>
            <a:buNone/>
            <a:tabLst/>
            <a:defRPr/>
          </a:pPr>
          <a:r>
            <a:rPr lang="hr-HR" sz="2000" kern="1200" dirty="0" smtClean="0"/>
            <a:t>ostatak iznosa po dostavljenom i prihvaćenom izvješću s računima o utrošku sredstava za avansno isplaćeni dio, poštujući ugovorene rokove</a:t>
          </a:r>
        </a:p>
        <a:p>
          <a:pPr algn="ctr" defTabSz="1289050">
            <a:lnSpc>
              <a:spcPct val="90000"/>
            </a:lnSpc>
            <a:spcBef>
              <a:spcPct val="0"/>
            </a:spcBef>
            <a:spcAft>
              <a:spcPct val="35000"/>
            </a:spcAft>
          </a:pPr>
          <a:endParaRPr lang="hr-HR" sz="2000" kern="1200" dirty="0"/>
        </a:p>
      </dsp:txBody>
      <dsp:txXfrm>
        <a:off x="5927028" y="390"/>
        <a:ext cx="3532238" cy="2119343"/>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79269C0-244E-49BD-B8B4-5DEA4BE7D884}">
      <dsp:nvSpPr>
        <dsp:cNvPr id="0" name=""/>
        <dsp:cNvSpPr/>
      </dsp:nvSpPr>
      <dsp:spPr>
        <a:xfrm>
          <a:off x="1002" y="1079135"/>
          <a:ext cx="2069448" cy="1603509"/>
        </a:xfrm>
        <a:prstGeom prst="roundRect">
          <a:avLst>
            <a:gd name="adj" fmla="val 10000"/>
          </a:avLst>
        </a:prstGeom>
        <a:solidFill>
          <a:schemeClr val="lt2">
            <a:hueOff val="0"/>
            <a:satOff val="0"/>
            <a:lum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hr-HR" sz="1400" kern="1200" dirty="0" smtClean="0"/>
            <a:t>individualni rad sa svim zainteresiranim klijentima, </a:t>
          </a:r>
          <a:r>
            <a:rPr lang="hr-HR" sz="1400" b="1" i="1" kern="1200" dirty="0" smtClean="0"/>
            <a:t>besplatno do 31. prosinca 2016.</a:t>
          </a:r>
          <a:endParaRPr lang="hr-HR" sz="1400" kern="1200" dirty="0"/>
        </a:p>
      </dsp:txBody>
      <dsp:txXfrm>
        <a:off x="1002" y="1079135"/>
        <a:ext cx="2069448" cy="1259900"/>
      </dsp:txXfrm>
    </dsp:sp>
    <dsp:sp modelId="{03FF8C8F-23F9-4FC6-88DC-6D2C15C7215B}">
      <dsp:nvSpPr>
        <dsp:cNvPr id="0" name=""/>
        <dsp:cNvSpPr/>
      </dsp:nvSpPr>
      <dsp:spPr>
        <a:xfrm>
          <a:off x="964520" y="1023716"/>
          <a:ext cx="2393128" cy="2393128"/>
        </a:xfrm>
        <a:prstGeom prst="leftCircularArrow">
          <a:avLst>
            <a:gd name="adj1" fmla="val 2695"/>
            <a:gd name="adj2" fmla="val 328132"/>
            <a:gd name="adj3" fmla="val 1563651"/>
            <a:gd name="adj4" fmla="val 8484497"/>
            <a:gd name="adj5" fmla="val 3144"/>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0A9816C-0107-4865-BF2A-FFC81D0C4397}">
      <dsp:nvSpPr>
        <dsp:cNvPr id="0" name=""/>
        <dsp:cNvSpPr/>
      </dsp:nvSpPr>
      <dsp:spPr>
        <a:xfrm>
          <a:off x="483513" y="2462299"/>
          <a:ext cx="1593879" cy="46077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hr-HR" sz="2000" b="1" kern="1200" dirty="0" smtClean="0"/>
            <a:t>Dostupnost</a:t>
          </a:r>
          <a:endParaRPr lang="hr-HR" sz="2000" kern="1200" dirty="0"/>
        </a:p>
      </dsp:txBody>
      <dsp:txXfrm>
        <a:off x="483513" y="2462299"/>
        <a:ext cx="1593879" cy="460771"/>
      </dsp:txXfrm>
    </dsp:sp>
    <dsp:sp modelId="{48166355-16E4-4920-88B5-E894F6E3A5CD}">
      <dsp:nvSpPr>
        <dsp:cNvPr id="0" name=""/>
        <dsp:cNvSpPr/>
      </dsp:nvSpPr>
      <dsp:spPr>
        <a:xfrm>
          <a:off x="2389590" y="1050493"/>
          <a:ext cx="2217254" cy="1588866"/>
        </a:xfrm>
        <a:prstGeom prst="roundRect">
          <a:avLst>
            <a:gd name="adj" fmla="val 10000"/>
          </a:avLst>
        </a:prstGeom>
        <a:solidFill>
          <a:schemeClr val="lt2">
            <a:hueOff val="0"/>
            <a:satOff val="0"/>
            <a:lum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hr-HR" sz="1400" kern="1200" dirty="0" smtClean="0"/>
            <a:t>zaposlenici Projektnog ureda certificirani su za izradu i provedbu projekata</a:t>
          </a:r>
          <a:endParaRPr lang="hr-HR" sz="1400" b="1" kern="1200" dirty="0" smtClean="0"/>
        </a:p>
      </dsp:txBody>
      <dsp:txXfrm>
        <a:off x="2389590" y="1390964"/>
        <a:ext cx="2217254" cy="1248394"/>
      </dsp:txXfrm>
    </dsp:sp>
    <dsp:sp modelId="{9F6BCD79-6BAF-49DD-9FAE-B71E6C8D8813}">
      <dsp:nvSpPr>
        <dsp:cNvPr id="0" name=""/>
        <dsp:cNvSpPr/>
      </dsp:nvSpPr>
      <dsp:spPr>
        <a:xfrm>
          <a:off x="3458473" y="319346"/>
          <a:ext cx="2481679" cy="2481679"/>
        </a:xfrm>
        <a:prstGeom prst="circularArrow">
          <a:avLst>
            <a:gd name="adj1" fmla="val 2599"/>
            <a:gd name="adj2" fmla="val 315717"/>
            <a:gd name="adj3" fmla="val 19653476"/>
            <a:gd name="adj4" fmla="val 12720214"/>
            <a:gd name="adj5" fmla="val 3032"/>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F5C1570-868C-4924-ADA7-FC286389D78B}">
      <dsp:nvSpPr>
        <dsp:cNvPr id="0" name=""/>
        <dsp:cNvSpPr/>
      </dsp:nvSpPr>
      <dsp:spPr>
        <a:xfrm>
          <a:off x="2909378" y="939607"/>
          <a:ext cx="1593879" cy="46077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hr-HR" sz="2000" b="1" kern="1200" dirty="0" smtClean="0"/>
            <a:t>Stručnost</a:t>
          </a:r>
        </a:p>
      </dsp:txBody>
      <dsp:txXfrm>
        <a:off x="2909378" y="939607"/>
        <a:ext cx="1593879" cy="460771"/>
      </dsp:txXfrm>
    </dsp:sp>
    <dsp:sp modelId="{3EEAE165-03BE-4661-B812-48FE5CFBDDA4}">
      <dsp:nvSpPr>
        <dsp:cNvPr id="0" name=""/>
        <dsp:cNvSpPr/>
      </dsp:nvSpPr>
      <dsp:spPr>
        <a:xfrm>
          <a:off x="4914070" y="1033108"/>
          <a:ext cx="1928993" cy="1526744"/>
        </a:xfrm>
        <a:prstGeom prst="roundRect">
          <a:avLst>
            <a:gd name="adj" fmla="val 10000"/>
          </a:avLst>
        </a:prstGeom>
        <a:solidFill>
          <a:schemeClr val="lt2">
            <a:hueOff val="0"/>
            <a:satOff val="0"/>
            <a:lum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hr-HR" sz="1400" kern="1200" dirty="0" smtClean="0"/>
            <a:t>Grada Ivanca kao nositelja </a:t>
          </a:r>
          <a:r>
            <a:rPr lang="pl-PL" sz="1400" kern="1200" dirty="0" smtClean="0"/>
            <a:t>projekta te osobna odgovornost mladih z</a:t>
          </a:r>
          <a:r>
            <a:rPr lang="hr-HR" sz="1400" kern="1200" dirty="0" err="1" smtClean="0"/>
            <a:t>aposlenih</a:t>
          </a:r>
          <a:r>
            <a:rPr lang="hr-HR" sz="1400" kern="1200" dirty="0" smtClean="0"/>
            <a:t> konzultanata</a:t>
          </a:r>
          <a:endParaRPr lang="hr-HR" sz="1400" b="1" kern="1200" dirty="0" smtClean="0"/>
        </a:p>
      </dsp:txBody>
      <dsp:txXfrm>
        <a:off x="4914070" y="1033108"/>
        <a:ext cx="1928993" cy="1199585"/>
      </dsp:txXfrm>
    </dsp:sp>
    <dsp:sp modelId="{C2928838-9245-43B7-BCC9-153D5CC85ADE}">
      <dsp:nvSpPr>
        <dsp:cNvPr id="0" name=""/>
        <dsp:cNvSpPr/>
      </dsp:nvSpPr>
      <dsp:spPr>
        <a:xfrm>
          <a:off x="5805999" y="1084458"/>
          <a:ext cx="2318891" cy="2318891"/>
        </a:xfrm>
        <a:prstGeom prst="leftCircularArrow">
          <a:avLst>
            <a:gd name="adj1" fmla="val 2782"/>
            <a:gd name="adj2" fmla="val 339320"/>
            <a:gd name="adj3" fmla="val 1698238"/>
            <a:gd name="adj4" fmla="val 8607897"/>
            <a:gd name="adj5" fmla="val 3245"/>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9DB44FC-CA0D-4DBC-AFDE-F1EE0CB70DDB}">
      <dsp:nvSpPr>
        <dsp:cNvPr id="0" name=""/>
        <dsp:cNvSpPr/>
      </dsp:nvSpPr>
      <dsp:spPr>
        <a:xfrm>
          <a:off x="5293044" y="2431768"/>
          <a:ext cx="1593879" cy="46077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hr-HR" sz="2000" b="1" kern="1200" dirty="0" smtClean="0"/>
            <a:t>Odgovornost</a:t>
          </a:r>
        </a:p>
      </dsp:txBody>
      <dsp:txXfrm>
        <a:off x="5293044" y="2431768"/>
        <a:ext cx="1593879" cy="460771"/>
      </dsp:txXfrm>
    </dsp:sp>
    <dsp:sp modelId="{771E4B83-A10C-4C30-935B-40419E0F58BE}">
      <dsp:nvSpPr>
        <dsp:cNvPr id="0" name=""/>
        <dsp:cNvSpPr/>
      </dsp:nvSpPr>
      <dsp:spPr>
        <a:xfrm>
          <a:off x="7187836" y="1073302"/>
          <a:ext cx="2131170" cy="1636419"/>
        </a:xfrm>
        <a:prstGeom prst="roundRect">
          <a:avLst>
            <a:gd name="adj" fmla="val 10000"/>
          </a:avLst>
        </a:prstGeom>
        <a:solidFill>
          <a:schemeClr val="lt2">
            <a:hueOff val="0"/>
            <a:satOff val="0"/>
            <a:lum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hr-HR" sz="1400" kern="1200" dirty="0" smtClean="0"/>
            <a:t>postiže se poticanjem kreativnosti i usavršavanja na različitim radionicama </a:t>
          </a:r>
          <a:endParaRPr lang="hr-HR" sz="1400" b="1" kern="1200" dirty="0" smtClean="0"/>
        </a:p>
      </dsp:txBody>
      <dsp:txXfrm>
        <a:off x="7187836" y="1423963"/>
        <a:ext cx="2131170" cy="1285757"/>
      </dsp:txXfrm>
    </dsp:sp>
    <dsp:sp modelId="{D45162E2-495B-412D-8340-14460BF02C76}">
      <dsp:nvSpPr>
        <dsp:cNvPr id="0" name=""/>
        <dsp:cNvSpPr/>
      </dsp:nvSpPr>
      <dsp:spPr>
        <a:xfrm>
          <a:off x="8195625" y="370789"/>
          <a:ext cx="2466181" cy="2466181"/>
        </a:xfrm>
        <a:prstGeom prst="circularArrow">
          <a:avLst>
            <a:gd name="adj1" fmla="val 2615"/>
            <a:gd name="adj2" fmla="val 317821"/>
            <a:gd name="adj3" fmla="val 19741044"/>
            <a:gd name="adj4" fmla="val 12809887"/>
            <a:gd name="adj5" fmla="val 3051"/>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1002B33-A5A1-43C2-8348-B36CABA53843}">
      <dsp:nvSpPr>
        <dsp:cNvPr id="0" name=""/>
        <dsp:cNvSpPr/>
      </dsp:nvSpPr>
      <dsp:spPr>
        <a:xfrm>
          <a:off x="7661767" y="961890"/>
          <a:ext cx="1593879" cy="46077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hr-HR" sz="2000" b="1" kern="1200" dirty="0" smtClean="0"/>
            <a:t>Motiviranost </a:t>
          </a:r>
        </a:p>
      </dsp:txBody>
      <dsp:txXfrm>
        <a:off x="7661767" y="961890"/>
        <a:ext cx="1593879" cy="460771"/>
      </dsp:txXfrm>
    </dsp:sp>
    <dsp:sp modelId="{B950E1B0-D771-4330-B0A6-F4A0B32D64DB}">
      <dsp:nvSpPr>
        <dsp:cNvPr id="0" name=""/>
        <dsp:cNvSpPr/>
      </dsp:nvSpPr>
      <dsp:spPr>
        <a:xfrm>
          <a:off x="9650086" y="1106552"/>
          <a:ext cx="1928993" cy="1528690"/>
        </a:xfrm>
        <a:prstGeom prst="roundRect">
          <a:avLst>
            <a:gd name="adj" fmla="val 10000"/>
          </a:avLst>
        </a:prstGeom>
        <a:solidFill>
          <a:schemeClr val="lt2">
            <a:hueOff val="0"/>
            <a:satOff val="0"/>
            <a:lum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hr-HR" sz="1400" kern="1200" dirty="0" smtClean="0"/>
            <a:t>sa svim institucijama u području podrške klijentima te redovita i obostrana </a:t>
          </a:r>
          <a:r>
            <a:rPr lang="pl-PL" sz="1400" kern="1200" dirty="0" smtClean="0"/>
            <a:t>suradnja klijenata i zaposlenika</a:t>
          </a:r>
          <a:endParaRPr lang="hr-HR" sz="1400" kern="1200" dirty="0"/>
        </a:p>
      </dsp:txBody>
      <dsp:txXfrm>
        <a:off x="9650086" y="1106552"/>
        <a:ext cx="1928993" cy="1201114"/>
      </dsp:txXfrm>
    </dsp:sp>
    <dsp:sp modelId="{019D0B8D-63F1-4BC9-8D35-8324B45EC976}">
      <dsp:nvSpPr>
        <dsp:cNvPr id="0" name=""/>
        <dsp:cNvSpPr/>
      </dsp:nvSpPr>
      <dsp:spPr>
        <a:xfrm>
          <a:off x="10011967" y="2460500"/>
          <a:ext cx="1593879" cy="46077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hr-HR" sz="2000" b="1" kern="1200" dirty="0" smtClean="0"/>
            <a:t>Suradnja</a:t>
          </a:r>
          <a:endParaRPr lang="hr-HR" sz="2000" kern="1200" dirty="0"/>
        </a:p>
      </dsp:txBody>
      <dsp:txXfrm>
        <a:off x="10011967" y="2460500"/>
        <a:ext cx="1593879" cy="460771"/>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A4B0CBE-DDE8-42D4-B9E0-BEEE50804544}">
      <dsp:nvSpPr>
        <dsp:cNvPr id="0" name=""/>
        <dsp:cNvSpPr/>
      </dsp:nvSpPr>
      <dsp:spPr>
        <a:xfrm>
          <a:off x="1933918" y="893040"/>
          <a:ext cx="414199" cy="91440"/>
        </a:xfrm>
        <a:custGeom>
          <a:avLst/>
          <a:gdLst/>
          <a:ahLst/>
          <a:cxnLst/>
          <a:rect l="0" t="0" r="0" b="0"/>
          <a:pathLst>
            <a:path>
              <a:moveTo>
                <a:pt x="0" y="45720"/>
              </a:moveTo>
              <a:lnTo>
                <a:pt x="414199"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2129898" y="936536"/>
        <a:ext cx="22239" cy="4447"/>
      </dsp:txXfrm>
    </dsp:sp>
    <dsp:sp modelId="{F6A57D05-924B-4C97-846B-7DB09E099088}">
      <dsp:nvSpPr>
        <dsp:cNvPr id="0" name=""/>
        <dsp:cNvSpPr/>
      </dsp:nvSpPr>
      <dsp:spPr>
        <a:xfrm>
          <a:off x="1805" y="358586"/>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desk istraživanje</a:t>
          </a:r>
          <a:endParaRPr lang="hr-HR" sz="1600" kern="1200" dirty="0"/>
        </a:p>
      </dsp:txBody>
      <dsp:txXfrm>
        <a:off x="1805" y="358586"/>
        <a:ext cx="1933912" cy="1160347"/>
      </dsp:txXfrm>
    </dsp:sp>
    <dsp:sp modelId="{49271524-8E49-43ED-81D7-364B02498EF4}">
      <dsp:nvSpPr>
        <dsp:cNvPr id="0" name=""/>
        <dsp:cNvSpPr/>
      </dsp:nvSpPr>
      <dsp:spPr>
        <a:xfrm>
          <a:off x="4312631" y="893040"/>
          <a:ext cx="414199" cy="91440"/>
        </a:xfrm>
        <a:custGeom>
          <a:avLst/>
          <a:gdLst/>
          <a:ahLst/>
          <a:cxnLst/>
          <a:rect l="0" t="0" r="0" b="0"/>
          <a:pathLst>
            <a:path>
              <a:moveTo>
                <a:pt x="0" y="45720"/>
              </a:moveTo>
              <a:lnTo>
                <a:pt x="414199"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4508611" y="936536"/>
        <a:ext cx="22239" cy="4447"/>
      </dsp:txXfrm>
    </dsp:sp>
    <dsp:sp modelId="{F846A3F9-A04E-402C-A3CD-99AEC3C9A3FB}">
      <dsp:nvSpPr>
        <dsp:cNvPr id="0" name=""/>
        <dsp:cNvSpPr/>
      </dsp:nvSpPr>
      <dsp:spPr>
        <a:xfrm>
          <a:off x="2380518" y="358586"/>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redovito informiranje i savjetovanje klijenata</a:t>
          </a:r>
          <a:endParaRPr lang="hr-HR" sz="1600" kern="1200" dirty="0"/>
        </a:p>
      </dsp:txBody>
      <dsp:txXfrm>
        <a:off x="2380518" y="358586"/>
        <a:ext cx="1933912" cy="1160347"/>
      </dsp:txXfrm>
    </dsp:sp>
    <dsp:sp modelId="{51AC09BD-B738-4B6F-8AF3-7D0537FBA7C0}">
      <dsp:nvSpPr>
        <dsp:cNvPr id="0" name=""/>
        <dsp:cNvSpPr/>
      </dsp:nvSpPr>
      <dsp:spPr>
        <a:xfrm>
          <a:off x="6691343" y="893040"/>
          <a:ext cx="414199" cy="91440"/>
        </a:xfrm>
        <a:custGeom>
          <a:avLst/>
          <a:gdLst/>
          <a:ahLst/>
          <a:cxnLst/>
          <a:rect l="0" t="0" r="0" b="0"/>
          <a:pathLst>
            <a:path>
              <a:moveTo>
                <a:pt x="0" y="45720"/>
              </a:moveTo>
              <a:lnTo>
                <a:pt x="414199"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6887323" y="936536"/>
        <a:ext cx="22239" cy="4447"/>
      </dsp:txXfrm>
    </dsp:sp>
    <dsp:sp modelId="{99680F7E-D713-425E-B506-8FF684942382}">
      <dsp:nvSpPr>
        <dsp:cNvPr id="0" name=""/>
        <dsp:cNvSpPr/>
      </dsp:nvSpPr>
      <dsp:spPr>
        <a:xfrm>
          <a:off x="4759230" y="358586"/>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predlaganje prihvatljivog javnog poziva i izvora financiranja</a:t>
          </a:r>
          <a:endParaRPr lang="hr-HR" sz="1600" kern="1200" dirty="0"/>
        </a:p>
      </dsp:txBody>
      <dsp:txXfrm>
        <a:off x="4759230" y="358586"/>
        <a:ext cx="1933912" cy="1160347"/>
      </dsp:txXfrm>
    </dsp:sp>
    <dsp:sp modelId="{D4D31FB4-4255-412F-A6FA-94C377593675}">
      <dsp:nvSpPr>
        <dsp:cNvPr id="0" name=""/>
        <dsp:cNvSpPr/>
      </dsp:nvSpPr>
      <dsp:spPr>
        <a:xfrm>
          <a:off x="968761" y="1517134"/>
          <a:ext cx="7136138" cy="414199"/>
        </a:xfrm>
        <a:custGeom>
          <a:avLst/>
          <a:gdLst/>
          <a:ahLst/>
          <a:cxnLst/>
          <a:rect l="0" t="0" r="0" b="0"/>
          <a:pathLst>
            <a:path>
              <a:moveTo>
                <a:pt x="7136138" y="0"/>
              </a:moveTo>
              <a:lnTo>
                <a:pt x="7136138" y="224199"/>
              </a:lnTo>
              <a:lnTo>
                <a:pt x="0" y="224199"/>
              </a:lnTo>
              <a:lnTo>
                <a:pt x="0" y="414199"/>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4358081" y="1722010"/>
        <a:ext cx="357499" cy="4447"/>
      </dsp:txXfrm>
    </dsp:sp>
    <dsp:sp modelId="{C8B67BC6-C240-4240-9FA1-301C84DB90D1}">
      <dsp:nvSpPr>
        <dsp:cNvPr id="0" name=""/>
        <dsp:cNvSpPr/>
      </dsp:nvSpPr>
      <dsp:spPr>
        <a:xfrm>
          <a:off x="7137943" y="358586"/>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definiranje i razrada koncepta  </a:t>
          </a:r>
          <a:br>
            <a:rPr lang="hr-HR" sz="1600" b="1" kern="1200" dirty="0" smtClean="0"/>
          </a:br>
          <a:r>
            <a:rPr lang="hr-HR" sz="1600" b="1" kern="1200" dirty="0" smtClean="0"/>
            <a:t>projekta</a:t>
          </a:r>
          <a:endParaRPr lang="hr-HR" sz="1600" kern="1200" dirty="0"/>
        </a:p>
      </dsp:txBody>
      <dsp:txXfrm>
        <a:off x="7137943" y="358586"/>
        <a:ext cx="1933912" cy="1160347"/>
      </dsp:txXfrm>
    </dsp:sp>
    <dsp:sp modelId="{2BB5ABF0-6EA1-4602-8B73-805372E48C89}">
      <dsp:nvSpPr>
        <dsp:cNvPr id="0" name=""/>
        <dsp:cNvSpPr/>
      </dsp:nvSpPr>
      <dsp:spPr>
        <a:xfrm>
          <a:off x="1933918" y="2498188"/>
          <a:ext cx="414199" cy="91440"/>
        </a:xfrm>
        <a:custGeom>
          <a:avLst/>
          <a:gdLst/>
          <a:ahLst/>
          <a:cxnLst/>
          <a:rect l="0" t="0" r="0" b="0"/>
          <a:pathLst>
            <a:path>
              <a:moveTo>
                <a:pt x="0" y="45720"/>
              </a:moveTo>
              <a:lnTo>
                <a:pt x="414199"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2129898" y="2541684"/>
        <a:ext cx="22239" cy="4447"/>
      </dsp:txXfrm>
    </dsp:sp>
    <dsp:sp modelId="{0DCF6A22-8155-4AC1-92C8-9F54E4BFBE6B}">
      <dsp:nvSpPr>
        <dsp:cNvPr id="0" name=""/>
        <dsp:cNvSpPr/>
      </dsp:nvSpPr>
      <dsp:spPr>
        <a:xfrm>
          <a:off x="1805" y="1963734"/>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pomoć pri definiranju liste partnera</a:t>
          </a:r>
          <a:endParaRPr lang="hr-HR" sz="1600" kern="1200" dirty="0"/>
        </a:p>
      </dsp:txBody>
      <dsp:txXfrm>
        <a:off x="1805" y="1963734"/>
        <a:ext cx="1933912" cy="1160347"/>
      </dsp:txXfrm>
    </dsp:sp>
    <dsp:sp modelId="{6E39B4BA-FACF-4539-A4AA-45D8EC25360A}">
      <dsp:nvSpPr>
        <dsp:cNvPr id="0" name=""/>
        <dsp:cNvSpPr/>
      </dsp:nvSpPr>
      <dsp:spPr>
        <a:xfrm>
          <a:off x="4312631" y="2498188"/>
          <a:ext cx="414199" cy="91440"/>
        </a:xfrm>
        <a:custGeom>
          <a:avLst/>
          <a:gdLst/>
          <a:ahLst/>
          <a:cxnLst/>
          <a:rect l="0" t="0" r="0" b="0"/>
          <a:pathLst>
            <a:path>
              <a:moveTo>
                <a:pt x="0" y="45720"/>
              </a:moveTo>
              <a:lnTo>
                <a:pt x="414199"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4508611" y="2541684"/>
        <a:ext cx="22239" cy="4447"/>
      </dsp:txXfrm>
    </dsp:sp>
    <dsp:sp modelId="{D1AFFBB3-FDC1-4BAE-B063-DBE9B46D5A24}">
      <dsp:nvSpPr>
        <dsp:cNvPr id="0" name=""/>
        <dsp:cNvSpPr/>
      </dsp:nvSpPr>
      <dsp:spPr>
        <a:xfrm>
          <a:off x="2380518" y="1963734"/>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savjetovanje pri pripremi detaljnog plana aktivnosti</a:t>
          </a:r>
          <a:endParaRPr lang="hr-HR" sz="1600" kern="1200" dirty="0"/>
        </a:p>
      </dsp:txBody>
      <dsp:txXfrm>
        <a:off x="2380518" y="1963734"/>
        <a:ext cx="1933912" cy="1160347"/>
      </dsp:txXfrm>
    </dsp:sp>
    <dsp:sp modelId="{747C08AF-D2D9-419A-9D12-033F49244162}">
      <dsp:nvSpPr>
        <dsp:cNvPr id="0" name=""/>
        <dsp:cNvSpPr/>
      </dsp:nvSpPr>
      <dsp:spPr>
        <a:xfrm>
          <a:off x="6691343" y="2498188"/>
          <a:ext cx="414199" cy="91440"/>
        </a:xfrm>
        <a:custGeom>
          <a:avLst/>
          <a:gdLst/>
          <a:ahLst/>
          <a:cxnLst/>
          <a:rect l="0" t="0" r="0" b="0"/>
          <a:pathLst>
            <a:path>
              <a:moveTo>
                <a:pt x="0" y="45720"/>
              </a:moveTo>
              <a:lnTo>
                <a:pt x="414199"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6887323" y="2541684"/>
        <a:ext cx="22239" cy="4447"/>
      </dsp:txXfrm>
    </dsp:sp>
    <dsp:sp modelId="{99FB8832-85AE-4A6E-BB01-C1E35469CF44}">
      <dsp:nvSpPr>
        <dsp:cNvPr id="0" name=""/>
        <dsp:cNvSpPr/>
      </dsp:nvSpPr>
      <dsp:spPr>
        <a:xfrm>
          <a:off x="4759230" y="1963734"/>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pomoć u pripremi troškovnika</a:t>
          </a:r>
          <a:endParaRPr lang="hr-HR" sz="1600" kern="1200" dirty="0"/>
        </a:p>
      </dsp:txBody>
      <dsp:txXfrm>
        <a:off x="4759230" y="1963734"/>
        <a:ext cx="1933912" cy="1160347"/>
      </dsp:txXfrm>
    </dsp:sp>
    <dsp:sp modelId="{6F36D60E-090F-4A19-B465-476F465FC9C0}">
      <dsp:nvSpPr>
        <dsp:cNvPr id="0" name=""/>
        <dsp:cNvSpPr/>
      </dsp:nvSpPr>
      <dsp:spPr>
        <a:xfrm>
          <a:off x="968761" y="3122281"/>
          <a:ext cx="7136138" cy="414199"/>
        </a:xfrm>
        <a:custGeom>
          <a:avLst/>
          <a:gdLst/>
          <a:ahLst/>
          <a:cxnLst/>
          <a:rect l="0" t="0" r="0" b="0"/>
          <a:pathLst>
            <a:path>
              <a:moveTo>
                <a:pt x="7136138" y="0"/>
              </a:moveTo>
              <a:lnTo>
                <a:pt x="7136138" y="224199"/>
              </a:lnTo>
              <a:lnTo>
                <a:pt x="0" y="224199"/>
              </a:lnTo>
              <a:lnTo>
                <a:pt x="0" y="414199"/>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4358081" y="3327157"/>
        <a:ext cx="357499" cy="4447"/>
      </dsp:txXfrm>
    </dsp:sp>
    <dsp:sp modelId="{6037D6E9-3F57-44C4-8550-707E07F85BAD}">
      <dsp:nvSpPr>
        <dsp:cNvPr id="0" name=""/>
        <dsp:cNvSpPr/>
      </dsp:nvSpPr>
      <dsp:spPr>
        <a:xfrm>
          <a:off x="7137943" y="1963734"/>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pomoć kod prikupljanja potrebne </a:t>
          </a:r>
          <a:br>
            <a:rPr lang="hr-HR" sz="1600" b="1" kern="1200" dirty="0" smtClean="0"/>
          </a:br>
          <a:r>
            <a:rPr lang="hr-HR" sz="1600" b="1" kern="1200" dirty="0" smtClean="0"/>
            <a:t>dokumentacije</a:t>
          </a:r>
          <a:endParaRPr lang="hr-HR" sz="1600" kern="1200" dirty="0"/>
        </a:p>
      </dsp:txBody>
      <dsp:txXfrm>
        <a:off x="7137943" y="1963734"/>
        <a:ext cx="1933912" cy="1160347"/>
      </dsp:txXfrm>
    </dsp:sp>
    <dsp:sp modelId="{6A5B7225-87C4-45F8-A7C6-643A0ACD7CAE}">
      <dsp:nvSpPr>
        <dsp:cNvPr id="0" name=""/>
        <dsp:cNvSpPr/>
      </dsp:nvSpPr>
      <dsp:spPr>
        <a:xfrm>
          <a:off x="1933918" y="4103335"/>
          <a:ext cx="414199" cy="91440"/>
        </a:xfrm>
        <a:custGeom>
          <a:avLst/>
          <a:gdLst/>
          <a:ahLst/>
          <a:cxnLst/>
          <a:rect l="0" t="0" r="0" b="0"/>
          <a:pathLst>
            <a:path>
              <a:moveTo>
                <a:pt x="0" y="45720"/>
              </a:moveTo>
              <a:lnTo>
                <a:pt x="414199"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hr-HR" sz="500" kern="1200"/>
        </a:p>
      </dsp:txBody>
      <dsp:txXfrm>
        <a:off x="2129898" y="4146831"/>
        <a:ext cx="22239" cy="4447"/>
      </dsp:txXfrm>
    </dsp:sp>
    <dsp:sp modelId="{4321A35E-C85D-44B3-A0F5-ADEF331D3196}">
      <dsp:nvSpPr>
        <dsp:cNvPr id="0" name=""/>
        <dsp:cNvSpPr/>
      </dsp:nvSpPr>
      <dsp:spPr>
        <a:xfrm>
          <a:off x="1805" y="3568881"/>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izrada aplikacijskih obrazaca</a:t>
          </a:r>
          <a:endParaRPr lang="hr-HR" sz="1600" kern="1200" dirty="0"/>
        </a:p>
      </dsp:txBody>
      <dsp:txXfrm>
        <a:off x="1805" y="3568881"/>
        <a:ext cx="1933912" cy="1160347"/>
      </dsp:txXfrm>
    </dsp:sp>
    <dsp:sp modelId="{7E64F6C5-378A-468D-9AFE-4EC46BC266AF}">
      <dsp:nvSpPr>
        <dsp:cNvPr id="0" name=""/>
        <dsp:cNvSpPr/>
      </dsp:nvSpPr>
      <dsp:spPr>
        <a:xfrm>
          <a:off x="2380518" y="3568881"/>
          <a:ext cx="1933912" cy="11603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hr-HR" sz="1600" b="1" kern="1200" dirty="0" smtClean="0"/>
            <a:t>pomoć kod izrade propisanih  </a:t>
          </a:r>
          <a:br>
            <a:rPr lang="hr-HR" sz="1600" b="1" kern="1200" dirty="0" smtClean="0"/>
          </a:br>
          <a:r>
            <a:rPr lang="hr-HR" sz="1600" b="1" kern="1200" dirty="0" smtClean="0"/>
            <a:t>izvješća tijekom provedbe projekta</a:t>
          </a:r>
          <a:endParaRPr lang="hr-HR" sz="1600" kern="1200" dirty="0"/>
        </a:p>
      </dsp:txBody>
      <dsp:txXfrm>
        <a:off x="2380518" y="3568881"/>
        <a:ext cx="1933912" cy="1160347"/>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7F7F68F-5557-4E29-B287-A29EAA52B2EE}">
      <dsp:nvSpPr>
        <dsp:cNvPr id="0" name=""/>
        <dsp:cNvSpPr/>
      </dsp:nvSpPr>
      <dsp:spPr>
        <a:xfrm>
          <a:off x="5591905" y="33805"/>
          <a:ext cx="1736703" cy="1159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hr-HR" sz="1800" b="1" kern="1200" dirty="0" smtClean="0"/>
            <a:t>IDENTIFIKACIJA  </a:t>
          </a:r>
          <a:br>
            <a:rPr lang="hr-HR" sz="1800" b="1" kern="1200" dirty="0" smtClean="0"/>
          </a:br>
          <a:r>
            <a:rPr lang="hr-HR" sz="1800" b="1" kern="1200" dirty="0" smtClean="0"/>
            <a:t>PROBLEMA</a:t>
          </a:r>
          <a:endParaRPr lang="hr-HR" sz="1800" b="1" kern="1200" dirty="0"/>
        </a:p>
      </dsp:txBody>
      <dsp:txXfrm>
        <a:off x="5591905" y="33805"/>
        <a:ext cx="1736703" cy="1159688"/>
      </dsp:txXfrm>
    </dsp:sp>
    <dsp:sp modelId="{4A26E81E-FCAF-43F1-B4A8-9A464C221F98}">
      <dsp:nvSpPr>
        <dsp:cNvPr id="0" name=""/>
        <dsp:cNvSpPr/>
      </dsp:nvSpPr>
      <dsp:spPr>
        <a:xfrm>
          <a:off x="3149162" y="-134"/>
          <a:ext cx="4352090" cy="4352090"/>
        </a:xfrm>
        <a:prstGeom prst="circularArrow">
          <a:avLst>
            <a:gd name="adj1" fmla="val 5196"/>
            <a:gd name="adj2" fmla="val 335618"/>
            <a:gd name="adj3" fmla="val 21294444"/>
            <a:gd name="adj4" fmla="val 19765185"/>
            <a:gd name="adj5" fmla="val 6062"/>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30891FA-0F8E-44C8-AD9B-EB9C514C09BE}">
      <dsp:nvSpPr>
        <dsp:cNvPr id="0" name=""/>
        <dsp:cNvSpPr/>
      </dsp:nvSpPr>
      <dsp:spPr>
        <a:xfrm>
          <a:off x="6293404" y="2192797"/>
          <a:ext cx="1736703" cy="1159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hr-HR" sz="1800" b="1" kern="1200" dirty="0" smtClean="0"/>
            <a:t>FORMULACIJA</a:t>
          </a:r>
          <a:endParaRPr lang="hr-HR" sz="1800" b="1" kern="1200" dirty="0"/>
        </a:p>
      </dsp:txBody>
      <dsp:txXfrm>
        <a:off x="6293404" y="2192797"/>
        <a:ext cx="1736703" cy="1159688"/>
      </dsp:txXfrm>
    </dsp:sp>
    <dsp:sp modelId="{FED570AA-B49F-46AC-B850-4D496CAF3519}">
      <dsp:nvSpPr>
        <dsp:cNvPr id="0" name=""/>
        <dsp:cNvSpPr/>
      </dsp:nvSpPr>
      <dsp:spPr>
        <a:xfrm>
          <a:off x="3147320" y="2266"/>
          <a:ext cx="4352090" cy="4352090"/>
        </a:xfrm>
        <a:prstGeom prst="circularArrow">
          <a:avLst>
            <a:gd name="adj1" fmla="val 5196"/>
            <a:gd name="adj2" fmla="val 335618"/>
            <a:gd name="adj3" fmla="val 3457336"/>
            <a:gd name="adj4" fmla="val 2246901"/>
            <a:gd name="adj5" fmla="val 6062"/>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9710E46-035B-4225-B757-BC876EC8537E}">
      <dsp:nvSpPr>
        <dsp:cNvPr id="0" name=""/>
        <dsp:cNvSpPr/>
      </dsp:nvSpPr>
      <dsp:spPr>
        <a:xfrm>
          <a:off x="4456855" y="3528443"/>
          <a:ext cx="1736703" cy="1159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hr-HR" sz="1800" b="1" kern="1200" dirty="0" smtClean="0"/>
            <a:t>FINANCIRANJE</a:t>
          </a:r>
          <a:endParaRPr lang="hr-HR" sz="1800" b="1" kern="1200" dirty="0"/>
        </a:p>
      </dsp:txBody>
      <dsp:txXfrm>
        <a:off x="4456855" y="3528443"/>
        <a:ext cx="1736703" cy="1159688"/>
      </dsp:txXfrm>
    </dsp:sp>
    <dsp:sp modelId="{9C628D14-7662-440A-ABE0-6F2CB7E38507}">
      <dsp:nvSpPr>
        <dsp:cNvPr id="0" name=""/>
        <dsp:cNvSpPr/>
      </dsp:nvSpPr>
      <dsp:spPr>
        <a:xfrm>
          <a:off x="3151004" y="2266"/>
          <a:ext cx="4352090" cy="4352090"/>
        </a:xfrm>
        <a:prstGeom prst="circularArrow">
          <a:avLst>
            <a:gd name="adj1" fmla="val 5196"/>
            <a:gd name="adj2" fmla="val 335618"/>
            <a:gd name="adj3" fmla="val 8217481"/>
            <a:gd name="adj4" fmla="val 7007046"/>
            <a:gd name="adj5" fmla="val 6062"/>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58E655A0-B07F-477B-B4F4-7878EB00C3DE}">
      <dsp:nvSpPr>
        <dsp:cNvPr id="0" name=""/>
        <dsp:cNvSpPr/>
      </dsp:nvSpPr>
      <dsp:spPr>
        <a:xfrm>
          <a:off x="2620307" y="2192797"/>
          <a:ext cx="1736703" cy="1159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hr-HR" sz="1800" b="1" kern="1200" dirty="0" smtClean="0"/>
            <a:t>PRIJAVA</a:t>
          </a:r>
          <a:endParaRPr lang="hr-HR" sz="1800" b="1" kern="1200" dirty="0"/>
        </a:p>
      </dsp:txBody>
      <dsp:txXfrm>
        <a:off x="2620307" y="2192797"/>
        <a:ext cx="1736703" cy="1159688"/>
      </dsp:txXfrm>
    </dsp:sp>
    <dsp:sp modelId="{C273A314-F5E2-424D-988B-7A335C8A9D4B}">
      <dsp:nvSpPr>
        <dsp:cNvPr id="0" name=""/>
        <dsp:cNvSpPr/>
      </dsp:nvSpPr>
      <dsp:spPr>
        <a:xfrm>
          <a:off x="3149162" y="-134"/>
          <a:ext cx="4352090" cy="4352090"/>
        </a:xfrm>
        <a:prstGeom prst="circularArrow">
          <a:avLst>
            <a:gd name="adj1" fmla="val 5196"/>
            <a:gd name="adj2" fmla="val 335618"/>
            <a:gd name="adj3" fmla="val 12299197"/>
            <a:gd name="adj4" fmla="val 10769938"/>
            <a:gd name="adj5" fmla="val 6062"/>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22069ED-CC1D-4FE2-AD22-83CBB3423DB0}">
      <dsp:nvSpPr>
        <dsp:cNvPr id="0" name=""/>
        <dsp:cNvSpPr/>
      </dsp:nvSpPr>
      <dsp:spPr>
        <a:xfrm>
          <a:off x="3321806" y="33805"/>
          <a:ext cx="1736703" cy="1159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hr-HR" sz="1800" b="1" kern="1200" dirty="0" smtClean="0"/>
            <a:t>PROVEDBA I EVALUACIJA</a:t>
          </a:r>
          <a:endParaRPr lang="hr-HR" sz="1800" b="1" kern="1200" dirty="0"/>
        </a:p>
      </dsp:txBody>
      <dsp:txXfrm>
        <a:off x="3321806" y="33805"/>
        <a:ext cx="1736703" cy="1159688"/>
      </dsp:txXfrm>
    </dsp:sp>
    <dsp:sp modelId="{E27CF944-1F2A-43BC-A468-908E0123A7CA}">
      <dsp:nvSpPr>
        <dsp:cNvPr id="0" name=""/>
        <dsp:cNvSpPr/>
      </dsp:nvSpPr>
      <dsp:spPr>
        <a:xfrm>
          <a:off x="3149162" y="-134"/>
          <a:ext cx="4352090" cy="4352090"/>
        </a:xfrm>
        <a:prstGeom prst="circularArrow">
          <a:avLst>
            <a:gd name="adj1" fmla="val 5196"/>
            <a:gd name="adj2" fmla="val 335618"/>
            <a:gd name="adj3" fmla="val 16340689"/>
            <a:gd name="adj4" fmla="val 15723693"/>
            <a:gd name="adj5" fmla="val 6062"/>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983DDB6-2A21-422C-9623-F15CC8F9D019}">
      <dsp:nvSpPr>
        <dsp:cNvPr id="0" name=""/>
        <dsp:cNvSpPr/>
      </dsp:nvSpPr>
      <dsp:spPr>
        <a:xfrm>
          <a:off x="0" y="688975"/>
          <a:ext cx="3286125" cy="197167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hr-HR" sz="2000" b="1" kern="1200" dirty="0" smtClean="0"/>
            <a:t>Ukratko opišite Vašu projektnu ideju!</a:t>
          </a:r>
          <a:endParaRPr lang="hr-HR" sz="2000" b="1" kern="1200" dirty="0"/>
        </a:p>
      </dsp:txBody>
      <dsp:txXfrm>
        <a:off x="0" y="688975"/>
        <a:ext cx="3286125" cy="1971675"/>
      </dsp:txXfrm>
    </dsp:sp>
    <dsp:sp modelId="{A6E21500-E15D-4398-8485-6B0B952B4EF3}">
      <dsp:nvSpPr>
        <dsp:cNvPr id="0" name=""/>
        <dsp:cNvSpPr/>
      </dsp:nvSpPr>
      <dsp:spPr>
        <a:xfrm>
          <a:off x="3626468" y="700706"/>
          <a:ext cx="3286125" cy="197167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hr-HR" sz="2000" b="1" kern="1200" dirty="0" smtClean="0"/>
            <a:t>Jeste li upoznati s mogućnostima sufinanciranja iz EU fondova?</a:t>
          </a:r>
          <a:endParaRPr lang="hr-HR" sz="2000" b="1" kern="1200" dirty="0"/>
        </a:p>
      </dsp:txBody>
      <dsp:txXfrm>
        <a:off x="3626468" y="700706"/>
        <a:ext cx="3286125" cy="1971675"/>
      </dsp:txXfrm>
    </dsp:sp>
    <dsp:sp modelId="{139CEFF0-594D-4074-94F4-CCB0DB92A7D7}">
      <dsp:nvSpPr>
        <dsp:cNvPr id="0" name=""/>
        <dsp:cNvSpPr/>
      </dsp:nvSpPr>
      <dsp:spPr>
        <a:xfrm>
          <a:off x="7229475" y="688975"/>
          <a:ext cx="3286125" cy="197167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hr-HR" sz="2000" b="1" kern="1200" dirty="0" smtClean="0"/>
            <a:t>Kolika je planirana vrijednost Vašeg projekta?</a:t>
          </a:r>
          <a:br>
            <a:rPr lang="hr-HR" sz="2000" b="1" kern="1200" dirty="0" smtClean="0"/>
          </a:br>
          <a:r>
            <a:rPr lang="hr-HR" sz="2000" b="1" kern="1200" dirty="0" smtClean="0"/>
            <a:t/>
          </a:r>
          <a:br>
            <a:rPr lang="hr-HR" sz="2000" b="1" kern="1200" dirty="0" smtClean="0"/>
          </a:br>
          <a:r>
            <a:rPr lang="hr-HR" sz="2000" b="1" kern="1200" dirty="0" smtClean="0"/>
            <a:t>Imate li vlastite izvore sufinanciranja?</a:t>
          </a:r>
          <a:endParaRPr lang="hr-HR" sz="2000" b="1" kern="1200" dirty="0"/>
        </a:p>
      </dsp:txBody>
      <dsp:txXfrm>
        <a:off x="7229475" y="688975"/>
        <a:ext cx="3286125" cy="1971675"/>
      </dsp:txXfrm>
    </dsp:sp>
    <dsp:sp modelId="{BB744CF3-910A-4B54-AFA0-B0CC88C8EFD4}">
      <dsp:nvSpPr>
        <dsp:cNvPr id="0" name=""/>
        <dsp:cNvSpPr/>
      </dsp:nvSpPr>
      <dsp:spPr>
        <a:xfrm>
          <a:off x="1807368" y="2989262"/>
          <a:ext cx="3286125" cy="197167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hr-HR" sz="2000" b="1" kern="1200" dirty="0" smtClean="0"/>
            <a:t>Jeste li upoznati s potrebnom dokumentacijom?</a:t>
          </a:r>
          <a:endParaRPr lang="hr-HR" sz="2000" b="1" kern="1200" dirty="0"/>
        </a:p>
      </dsp:txBody>
      <dsp:txXfrm>
        <a:off x="1807368" y="2989262"/>
        <a:ext cx="3286125" cy="1971675"/>
      </dsp:txXfrm>
    </dsp:sp>
    <dsp:sp modelId="{736A84C5-C5EB-4694-9A6A-5ED1822B3018}">
      <dsp:nvSpPr>
        <dsp:cNvPr id="0" name=""/>
        <dsp:cNvSpPr/>
      </dsp:nvSpPr>
      <dsp:spPr>
        <a:xfrm>
          <a:off x="5422106" y="2989262"/>
          <a:ext cx="3286125" cy="197167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hr-HR" sz="2000" b="1" kern="1200" dirty="0" smtClean="0"/>
            <a:t>Koje rezultate planirate postići provedbom projekta?</a:t>
          </a:r>
          <a:endParaRPr lang="hr-HR" sz="2000" b="1" kern="1200" dirty="0"/>
        </a:p>
      </dsp:txBody>
      <dsp:txXfrm>
        <a:off x="5422106" y="2989262"/>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zaglavlj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hr-HR"/>
          </a:p>
        </p:txBody>
      </p:sp>
      <p:sp>
        <p:nvSpPr>
          <p:cNvPr id="3" name="Rezervirano mjesto datum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313423-8474-4C16-B91F-3E03E0D825A4}" type="datetimeFigureOut">
              <a:rPr lang="hr-HR" smtClean="0"/>
              <a:pPr/>
              <a:t>13.5.2016</a:t>
            </a:fld>
            <a:endParaRPr lang="hr-HR"/>
          </a:p>
        </p:txBody>
      </p:sp>
      <p:sp>
        <p:nvSpPr>
          <p:cNvPr id="4" name="Rezervirano mjesto slike slajda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hr-HR"/>
          </a:p>
        </p:txBody>
      </p:sp>
      <p:sp>
        <p:nvSpPr>
          <p:cNvPr id="5" name="Rezervirano mjesto bilježaka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hr-HR" smtClean="0"/>
              <a:t>Kliknite da biste uredili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6" name="Rezervirano mjesto podnožj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hr-HR"/>
          </a:p>
        </p:txBody>
      </p:sp>
      <p:sp>
        <p:nvSpPr>
          <p:cNvPr id="7" name="Rezervirano mjesto broja slajd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0EDB41-CDF9-458F-BB24-C304B7D18E30}" type="slidenum">
              <a:rPr lang="hr-HR" smtClean="0"/>
              <a:pPr/>
              <a:t>‹#›</a:t>
            </a:fld>
            <a:endParaRPr lang="hr-H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normAutofit/>
          </a:bodyPr>
          <a:lstStyle/>
          <a:p>
            <a:endParaRPr lang="hr-HR" dirty="0"/>
          </a:p>
        </p:txBody>
      </p:sp>
      <p:sp>
        <p:nvSpPr>
          <p:cNvPr id="4" name="Rezervirano mjesto broja slajda 3"/>
          <p:cNvSpPr>
            <a:spLocks noGrp="1"/>
          </p:cNvSpPr>
          <p:nvPr>
            <p:ph type="sldNum" sz="quarter" idx="10"/>
          </p:nvPr>
        </p:nvSpPr>
        <p:spPr/>
        <p:txBody>
          <a:bodyPr/>
          <a:lstStyle/>
          <a:p>
            <a:fld id="{490EDB41-CDF9-458F-BB24-C304B7D18E30}" type="slidenum">
              <a:rPr lang="hr-HR" smtClean="0"/>
              <a:pPr/>
              <a:t>2</a:t>
            </a:fld>
            <a:endParaRPr lang="hr-H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normAutofit/>
          </a:bodyPr>
          <a:lstStyle/>
          <a:p>
            <a:endParaRPr lang="hr-HR" b="1" dirty="0"/>
          </a:p>
        </p:txBody>
      </p:sp>
      <p:sp>
        <p:nvSpPr>
          <p:cNvPr id="4" name="Rezervirano mjesto broja slajda 3"/>
          <p:cNvSpPr>
            <a:spLocks noGrp="1"/>
          </p:cNvSpPr>
          <p:nvPr>
            <p:ph type="sldNum" sz="quarter" idx="10"/>
          </p:nvPr>
        </p:nvSpPr>
        <p:spPr/>
        <p:txBody>
          <a:bodyPr/>
          <a:lstStyle/>
          <a:p>
            <a:fld id="{490EDB41-CDF9-458F-BB24-C304B7D18E30}" type="slidenum">
              <a:rPr lang="hr-HR" smtClean="0"/>
              <a:pPr/>
              <a:t>5</a:t>
            </a:fld>
            <a:endParaRPr lang="hr-H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hr-HR" dirty="0"/>
          </a:p>
        </p:txBody>
      </p:sp>
      <p:sp>
        <p:nvSpPr>
          <p:cNvPr id="4" name="Rezervirano mjesto broja slajda 3"/>
          <p:cNvSpPr>
            <a:spLocks noGrp="1"/>
          </p:cNvSpPr>
          <p:nvPr>
            <p:ph type="sldNum" sz="quarter" idx="10"/>
          </p:nvPr>
        </p:nvSpPr>
        <p:spPr/>
        <p:txBody>
          <a:bodyPr/>
          <a:lstStyle/>
          <a:p>
            <a:fld id="{490EDB41-CDF9-458F-BB24-C304B7D18E30}" type="slidenum">
              <a:rPr lang="hr-HR" smtClean="0"/>
              <a:pPr/>
              <a:t>6</a:t>
            </a:fld>
            <a:endParaRPr lang="hr-H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normAutofit/>
          </a:bodyPr>
          <a:lstStyle/>
          <a:p>
            <a:endParaRPr lang="hr-HR" dirty="0"/>
          </a:p>
        </p:txBody>
      </p:sp>
      <p:sp>
        <p:nvSpPr>
          <p:cNvPr id="4" name="Rezervirano mjesto broja slajda 3"/>
          <p:cNvSpPr>
            <a:spLocks noGrp="1"/>
          </p:cNvSpPr>
          <p:nvPr>
            <p:ph type="sldNum" sz="quarter" idx="10"/>
          </p:nvPr>
        </p:nvSpPr>
        <p:spPr/>
        <p:txBody>
          <a:bodyPr/>
          <a:lstStyle/>
          <a:p>
            <a:fld id="{490EDB41-CDF9-458F-BB24-C304B7D18E30}" type="slidenum">
              <a:rPr lang="hr-HR" smtClean="0"/>
              <a:pPr/>
              <a:t>7</a:t>
            </a:fld>
            <a:endParaRPr lang="hr-H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normAutofit/>
          </a:bodyPr>
          <a:lstStyle/>
          <a:p>
            <a:endParaRPr lang="hr-HR" dirty="0"/>
          </a:p>
        </p:txBody>
      </p:sp>
      <p:sp>
        <p:nvSpPr>
          <p:cNvPr id="4" name="Rezervirano mjesto broja slajda 3"/>
          <p:cNvSpPr>
            <a:spLocks noGrp="1"/>
          </p:cNvSpPr>
          <p:nvPr>
            <p:ph type="sldNum" sz="quarter" idx="10"/>
          </p:nvPr>
        </p:nvSpPr>
        <p:spPr/>
        <p:txBody>
          <a:bodyPr/>
          <a:lstStyle/>
          <a:p>
            <a:fld id="{490EDB41-CDF9-458F-BB24-C304B7D18E30}" type="slidenum">
              <a:rPr lang="hr-HR" smtClean="0"/>
              <a:pPr/>
              <a:t>8</a:t>
            </a:fld>
            <a:endParaRPr lang="hr-H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zervirano mjesto slike slajda 1"/>
          <p:cNvSpPr>
            <a:spLocks noGrp="1" noRot="1" noChangeAspect="1"/>
          </p:cNvSpPr>
          <p:nvPr>
            <p:ph type="sldImg"/>
          </p:nvPr>
        </p:nvSpPr>
        <p:spPr/>
      </p:sp>
      <p:sp>
        <p:nvSpPr>
          <p:cNvPr id="3" name="Rezervirano mjesto bilježaka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hr-HR" sz="1200" b="1" kern="1200" dirty="0" smtClean="0">
              <a:solidFill>
                <a:schemeClr val="tx1"/>
              </a:solidFill>
              <a:latin typeface="+mn-lt"/>
              <a:ea typeface="+mn-ea"/>
              <a:cs typeface="+mn-cs"/>
            </a:endParaRPr>
          </a:p>
          <a:p>
            <a:endParaRPr lang="hr-HR" dirty="0"/>
          </a:p>
        </p:txBody>
      </p:sp>
      <p:sp>
        <p:nvSpPr>
          <p:cNvPr id="4" name="Rezervirano mjesto broja slajda 3"/>
          <p:cNvSpPr>
            <a:spLocks noGrp="1"/>
          </p:cNvSpPr>
          <p:nvPr>
            <p:ph type="sldNum" sz="quarter" idx="10"/>
          </p:nvPr>
        </p:nvSpPr>
        <p:spPr/>
        <p:txBody>
          <a:bodyPr/>
          <a:lstStyle/>
          <a:p>
            <a:fld id="{490EDB41-CDF9-458F-BB24-C304B7D18E30}" type="slidenum">
              <a:rPr lang="hr-HR" smtClean="0"/>
              <a:pPr/>
              <a:t>9</a:t>
            </a:fld>
            <a:endParaRPr lang="hr-H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slajd">
    <p:spTree>
      <p:nvGrpSpPr>
        <p:cNvPr id="1" name=""/>
        <p:cNvGrpSpPr/>
        <p:nvPr/>
      </p:nvGrpSpPr>
      <p:grpSpPr>
        <a:xfrm>
          <a:off x="0" y="0"/>
          <a:ext cx="0" cy="0"/>
          <a:chOff x="0" y="0"/>
          <a:chExt cx="0" cy="0"/>
        </a:xfrm>
      </p:grpSpPr>
      <p:sp>
        <p:nvSpPr>
          <p:cNvPr id="2" name="Naslov 1"/>
          <p:cNvSpPr>
            <a:spLocks noGrp="1"/>
          </p:cNvSpPr>
          <p:nvPr>
            <p:ph type="ctrTitle"/>
          </p:nvPr>
        </p:nvSpPr>
        <p:spPr>
          <a:xfrm>
            <a:off x="1524000" y="1122363"/>
            <a:ext cx="9144000" cy="2387600"/>
          </a:xfrm>
        </p:spPr>
        <p:txBody>
          <a:bodyPr anchor="b"/>
          <a:lstStyle>
            <a:lvl1pPr algn="ctr">
              <a:defRPr sz="6000"/>
            </a:lvl1pPr>
          </a:lstStyle>
          <a:p>
            <a:r>
              <a:rPr lang="hr-HR" smtClean="0"/>
              <a:t>Uredite stil naslova matrice</a:t>
            </a:r>
            <a:endParaRPr lang="hr-HR"/>
          </a:p>
        </p:txBody>
      </p:sp>
      <p:sp>
        <p:nvSpPr>
          <p:cNvPr id="3" name="Podnaslov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r-HR" smtClean="0"/>
              <a:t>Uredite stil podnaslova matrice</a:t>
            </a:r>
            <a:endParaRPr lang="hr-HR"/>
          </a:p>
        </p:txBody>
      </p:sp>
      <p:sp>
        <p:nvSpPr>
          <p:cNvPr id="4" name="Rezervirano mjesto datuma 3"/>
          <p:cNvSpPr>
            <a:spLocks noGrp="1"/>
          </p:cNvSpPr>
          <p:nvPr>
            <p:ph type="dt" sz="half" idx="10"/>
          </p:nvPr>
        </p:nvSpPr>
        <p:spPr/>
        <p:txBody>
          <a:bodyPr/>
          <a:lstStyle>
            <a:lvl1pPr>
              <a:defRPr/>
            </a:lvl1pPr>
          </a:lstStyle>
          <a:p>
            <a:pPr>
              <a:defRPr/>
            </a:pPr>
            <a:fld id="{24F5453D-2AF4-42B0-BFAC-88B25DC8799C}" type="datetime1">
              <a:rPr lang="hr-HR" smtClean="0"/>
              <a:pPr>
                <a:defRPr/>
              </a:pPr>
              <a:t>13.5.2016</a:t>
            </a:fld>
            <a:endParaRPr lang="hr-HR"/>
          </a:p>
        </p:txBody>
      </p:sp>
      <p:sp>
        <p:nvSpPr>
          <p:cNvPr id="5" name="Rezervirano mjesto podnožja 4"/>
          <p:cNvSpPr>
            <a:spLocks noGrp="1"/>
          </p:cNvSpPr>
          <p:nvPr>
            <p:ph type="ftr" sz="quarter" idx="11"/>
          </p:nvPr>
        </p:nvSpPr>
        <p:spPr/>
        <p:txBody>
          <a:bodyPr/>
          <a:lstStyle>
            <a:lvl1pPr>
              <a:defRPr/>
            </a:lvl1pPr>
          </a:lstStyle>
          <a:p>
            <a:pPr>
              <a:defRPr/>
            </a:pPr>
            <a:endParaRPr lang="hr-HR"/>
          </a:p>
        </p:txBody>
      </p:sp>
      <p:sp>
        <p:nvSpPr>
          <p:cNvPr id="6" name="Rezervirano mjesto broja slajda 5"/>
          <p:cNvSpPr>
            <a:spLocks noGrp="1"/>
          </p:cNvSpPr>
          <p:nvPr>
            <p:ph type="sldNum" sz="quarter" idx="12"/>
          </p:nvPr>
        </p:nvSpPr>
        <p:spPr/>
        <p:txBody>
          <a:bodyPr/>
          <a:lstStyle>
            <a:lvl1pPr>
              <a:defRPr/>
            </a:lvl1pPr>
          </a:lstStyle>
          <a:p>
            <a:pPr>
              <a:defRPr/>
            </a:pPr>
            <a:fld id="{C4858CCA-0612-459C-9CEA-E926E95C85DD}" type="slidenum">
              <a:rPr lang="hr-HR"/>
              <a:pPr>
                <a:defRPr/>
              </a:pPr>
              <a:t>‹#›</a:t>
            </a:fld>
            <a:endParaRPr lang="hr-HR"/>
          </a:p>
        </p:txBody>
      </p:sp>
    </p:spTree>
    <p:extLst>
      <p:ext uri="{BB962C8B-B14F-4D97-AF65-F5344CB8AC3E}">
        <p14:creationId xmlns="" xmlns:p14="http://schemas.microsoft.com/office/powerpoint/2010/main" val="990614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 sadržaj">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smtClean="0"/>
              <a:t>Uredite stil naslova matrice</a:t>
            </a:r>
            <a:endParaRPr lang="hr-HR"/>
          </a:p>
        </p:txBody>
      </p:sp>
      <p:sp>
        <p:nvSpPr>
          <p:cNvPr id="3" name="Rezervirano mjesto sadržaja 2"/>
          <p:cNvSpPr>
            <a:spLocks noGrp="1"/>
          </p:cNvSpPr>
          <p:nvPr>
            <p:ph idx="1"/>
          </p:nvPr>
        </p:nvSpPr>
        <p:spPr/>
        <p:txBody>
          <a:bodyPr/>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4" name="Rezervirano mjesto datuma 3"/>
          <p:cNvSpPr>
            <a:spLocks noGrp="1"/>
          </p:cNvSpPr>
          <p:nvPr>
            <p:ph type="dt" sz="half" idx="10"/>
          </p:nvPr>
        </p:nvSpPr>
        <p:spPr/>
        <p:txBody>
          <a:bodyPr/>
          <a:lstStyle>
            <a:lvl1pPr>
              <a:defRPr/>
            </a:lvl1pPr>
          </a:lstStyle>
          <a:p>
            <a:pPr>
              <a:defRPr/>
            </a:pPr>
            <a:fld id="{5DEB3292-3B90-467F-AB31-826C91C0BC45}" type="datetime1">
              <a:rPr lang="hr-HR" smtClean="0"/>
              <a:pPr>
                <a:defRPr/>
              </a:pPr>
              <a:t>13.5.2016</a:t>
            </a:fld>
            <a:endParaRPr lang="hr-HR"/>
          </a:p>
        </p:txBody>
      </p:sp>
      <p:sp>
        <p:nvSpPr>
          <p:cNvPr id="5" name="Rezervirano mjesto podnožja 4"/>
          <p:cNvSpPr>
            <a:spLocks noGrp="1"/>
          </p:cNvSpPr>
          <p:nvPr>
            <p:ph type="ftr" sz="quarter" idx="11"/>
          </p:nvPr>
        </p:nvSpPr>
        <p:spPr/>
        <p:txBody>
          <a:bodyPr/>
          <a:lstStyle>
            <a:lvl1pPr>
              <a:defRPr/>
            </a:lvl1pPr>
          </a:lstStyle>
          <a:p>
            <a:pPr>
              <a:defRPr/>
            </a:pPr>
            <a:endParaRPr lang="hr-HR"/>
          </a:p>
        </p:txBody>
      </p:sp>
      <p:sp>
        <p:nvSpPr>
          <p:cNvPr id="6" name="Rezervirano mjesto broja slajda 5"/>
          <p:cNvSpPr>
            <a:spLocks noGrp="1"/>
          </p:cNvSpPr>
          <p:nvPr>
            <p:ph type="sldNum" sz="quarter" idx="12"/>
          </p:nvPr>
        </p:nvSpPr>
        <p:spPr/>
        <p:txBody>
          <a:bodyPr/>
          <a:lstStyle>
            <a:lvl1pPr>
              <a:defRPr/>
            </a:lvl1pPr>
          </a:lstStyle>
          <a:p>
            <a:pPr>
              <a:defRPr/>
            </a:pPr>
            <a:fld id="{11C5C40B-AA19-4363-BFC4-176CE3D7541C}" type="slidenum">
              <a:rPr lang="hr-HR"/>
              <a:pPr>
                <a:defRPr/>
              </a:pPr>
              <a:t>‹#›</a:t>
            </a:fld>
            <a:endParaRPr lang="hr-HR"/>
          </a:p>
        </p:txBody>
      </p:sp>
    </p:spTree>
    <p:extLst>
      <p:ext uri="{BB962C8B-B14F-4D97-AF65-F5344CB8AC3E}">
        <p14:creationId xmlns="" xmlns:p14="http://schemas.microsoft.com/office/powerpoint/2010/main" val="742655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aglavlje sekcije">
    <p:spTree>
      <p:nvGrpSpPr>
        <p:cNvPr id="1" name=""/>
        <p:cNvGrpSpPr/>
        <p:nvPr/>
      </p:nvGrpSpPr>
      <p:grpSpPr>
        <a:xfrm>
          <a:off x="0" y="0"/>
          <a:ext cx="0" cy="0"/>
          <a:chOff x="0" y="0"/>
          <a:chExt cx="0" cy="0"/>
        </a:xfrm>
      </p:grpSpPr>
      <p:sp>
        <p:nvSpPr>
          <p:cNvPr id="2" name="Naslov 1"/>
          <p:cNvSpPr>
            <a:spLocks noGrp="1"/>
          </p:cNvSpPr>
          <p:nvPr>
            <p:ph type="title"/>
          </p:nvPr>
        </p:nvSpPr>
        <p:spPr>
          <a:xfrm>
            <a:off x="831850" y="1709738"/>
            <a:ext cx="10515600" cy="2852737"/>
          </a:xfrm>
        </p:spPr>
        <p:txBody>
          <a:bodyPr anchor="b"/>
          <a:lstStyle>
            <a:lvl1pPr>
              <a:defRPr sz="6000"/>
            </a:lvl1pPr>
          </a:lstStyle>
          <a:p>
            <a:r>
              <a:rPr lang="hr-HR" smtClean="0"/>
              <a:t>Uredite stil naslova matrice</a:t>
            </a:r>
            <a:endParaRPr lang="hr-HR"/>
          </a:p>
        </p:txBody>
      </p:sp>
      <p:sp>
        <p:nvSpPr>
          <p:cNvPr id="3" name="Rezervirano mjesto teksta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r-HR" smtClean="0"/>
              <a:t>Uredite stilove teksta matrice</a:t>
            </a:r>
          </a:p>
        </p:txBody>
      </p:sp>
      <p:sp>
        <p:nvSpPr>
          <p:cNvPr id="4" name="Rezervirano mjesto datuma 3"/>
          <p:cNvSpPr>
            <a:spLocks noGrp="1"/>
          </p:cNvSpPr>
          <p:nvPr>
            <p:ph type="dt" sz="half" idx="10"/>
          </p:nvPr>
        </p:nvSpPr>
        <p:spPr/>
        <p:txBody>
          <a:bodyPr/>
          <a:lstStyle>
            <a:lvl1pPr>
              <a:defRPr/>
            </a:lvl1pPr>
          </a:lstStyle>
          <a:p>
            <a:pPr>
              <a:defRPr/>
            </a:pPr>
            <a:fld id="{43EF2C43-4CED-4615-A6B8-164140E553A8}" type="datetime1">
              <a:rPr lang="hr-HR" smtClean="0"/>
              <a:pPr>
                <a:defRPr/>
              </a:pPr>
              <a:t>13.5.2016</a:t>
            </a:fld>
            <a:endParaRPr lang="hr-HR"/>
          </a:p>
        </p:txBody>
      </p:sp>
      <p:sp>
        <p:nvSpPr>
          <p:cNvPr id="5" name="Rezervirano mjesto podnožja 4"/>
          <p:cNvSpPr>
            <a:spLocks noGrp="1"/>
          </p:cNvSpPr>
          <p:nvPr>
            <p:ph type="ftr" sz="quarter" idx="11"/>
          </p:nvPr>
        </p:nvSpPr>
        <p:spPr/>
        <p:txBody>
          <a:bodyPr/>
          <a:lstStyle>
            <a:lvl1pPr>
              <a:defRPr/>
            </a:lvl1pPr>
          </a:lstStyle>
          <a:p>
            <a:pPr>
              <a:defRPr/>
            </a:pPr>
            <a:endParaRPr lang="hr-HR"/>
          </a:p>
        </p:txBody>
      </p:sp>
      <p:sp>
        <p:nvSpPr>
          <p:cNvPr id="6" name="Rezervirano mjesto broja slajda 5"/>
          <p:cNvSpPr>
            <a:spLocks noGrp="1"/>
          </p:cNvSpPr>
          <p:nvPr>
            <p:ph type="sldNum" sz="quarter" idx="12"/>
          </p:nvPr>
        </p:nvSpPr>
        <p:spPr/>
        <p:txBody>
          <a:bodyPr/>
          <a:lstStyle>
            <a:lvl1pPr>
              <a:defRPr/>
            </a:lvl1pPr>
          </a:lstStyle>
          <a:p>
            <a:pPr>
              <a:defRPr/>
            </a:pPr>
            <a:fld id="{ADA3E6EB-6400-4F7E-8330-0D5F24FCC0CB}" type="slidenum">
              <a:rPr lang="hr-HR"/>
              <a:pPr>
                <a:defRPr/>
              </a:pPr>
              <a:t>‹#›</a:t>
            </a:fld>
            <a:endParaRPr lang="hr-HR"/>
          </a:p>
        </p:txBody>
      </p:sp>
    </p:spTree>
    <p:extLst>
      <p:ext uri="{BB962C8B-B14F-4D97-AF65-F5344CB8AC3E}">
        <p14:creationId xmlns="" xmlns:p14="http://schemas.microsoft.com/office/powerpoint/2010/main" val="4059130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sadržaj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smtClean="0"/>
              <a:t>Uredite stil naslova matrice</a:t>
            </a:r>
            <a:endParaRPr lang="hr-HR"/>
          </a:p>
        </p:txBody>
      </p:sp>
      <p:sp>
        <p:nvSpPr>
          <p:cNvPr id="3" name="Rezervirano mjesto sadržaja 2"/>
          <p:cNvSpPr>
            <a:spLocks noGrp="1"/>
          </p:cNvSpPr>
          <p:nvPr>
            <p:ph sz="half" idx="1"/>
          </p:nvPr>
        </p:nvSpPr>
        <p:spPr>
          <a:xfrm>
            <a:off x="838200" y="1825625"/>
            <a:ext cx="5181600" cy="4351338"/>
          </a:xfrm>
        </p:spPr>
        <p:txBody>
          <a:bodyPr/>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4" name="Rezervirano mjesto sadržaja 3"/>
          <p:cNvSpPr>
            <a:spLocks noGrp="1"/>
          </p:cNvSpPr>
          <p:nvPr>
            <p:ph sz="half" idx="2"/>
          </p:nvPr>
        </p:nvSpPr>
        <p:spPr>
          <a:xfrm>
            <a:off x="6172200" y="1825625"/>
            <a:ext cx="5181600" cy="4351338"/>
          </a:xfrm>
        </p:spPr>
        <p:txBody>
          <a:bodyPr/>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5" name="Rezervirano mjesto datuma 3"/>
          <p:cNvSpPr>
            <a:spLocks noGrp="1"/>
          </p:cNvSpPr>
          <p:nvPr>
            <p:ph type="dt" sz="half" idx="10"/>
          </p:nvPr>
        </p:nvSpPr>
        <p:spPr/>
        <p:txBody>
          <a:bodyPr/>
          <a:lstStyle>
            <a:lvl1pPr>
              <a:defRPr/>
            </a:lvl1pPr>
          </a:lstStyle>
          <a:p>
            <a:pPr>
              <a:defRPr/>
            </a:pPr>
            <a:fld id="{55547983-D503-44B8-928C-E61CFCE875F9}" type="datetime1">
              <a:rPr lang="hr-HR" smtClean="0"/>
              <a:pPr>
                <a:defRPr/>
              </a:pPr>
              <a:t>13.5.2016</a:t>
            </a:fld>
            <a:endParaRPr lang="hr-HR"/>
          </a:p>
        </p:txBody>
      </p:sp>
      <p:sp>
        <p:nvSpPr>
          <p:cNvPr id="6" name="Rezervirano mjesto podnožja 4"/>
          <p:cNvSpPr>
            <a:spLocks noGrp="1"/>
          </p:cNvSpPr>
          <p:nvPr>
            <p:ph type="ftr" sz="quarter" idx="11"/>
          </p:nvPr>
        </p:nvSpPr>
        <p:spPr/>
        <p:txBody>
          <a:bodyPr/>
          <a:lstStyle>
            <a:lvl1pPr>
              <a:defRPr/>
            </a:lvl1pPr>
          </a:lstStyle>
          <a:p>
            <a:pPr>
              <a:defRPr/>
            </a:pPr>
            <a:endParaRPr lang="hr-HR"/>
          </a:p>
        </p:txBody>
      </p:sp>
      <p:sp>
        <p:nvSpPr>
          <p:cNvPr id="7" name="Rezervirano mjesto broja slajda 5"/>
          <p:cNvSpPr>
            <a:spLocks noGrp="1"/>
          </p:cNvSpPr>
          <p:nvPr>
            <p:ph type="sldNum" sz="quarter" idx="12"/>
          </p:nvPr>
        </p:nvSpPr>
        <p:spPr/>
        <p:txBody>
          <a:bodyPr/>
          <a:lstStyle>
            <a:lvl1pPr>
              <a:defRPr/>
            </a:lvl1pPr>
          </a:lstStyle>
          <a:p>
            <a:pPr>
              <a:defRPr/>
            </a:pPr>
            <a:fld id="{1865309E-6F1A-4698-A279-45665A7862F4}" type="slidenum">
              <a:rPr lang="hr-HR"/>
              <a:pPr>
                <a:defRPr/>
              </a:pPr>
              <a:t>‹#›</a:t>
            </a:fld>
            <a:endParaRPr lang="hr-HR"/>
          </a:p>
        </p:txBody>
      </p:sp>
    </p:spTree>
    <p:extLst>
      <p:ext uri="{BB962C8B-B14F-4D97-AF65-F5344CB8AC3E}">
        <p14:creationId xmlns="" xmlns:p14="http://schemas.microsoft.com/office/powerpoint/2010/main" val="3887597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Usporedba">
    <p:spTree>
      <p:nvGrpSpPr>
        <p:cNvPr id="1" name=""/>
        <p:cNvGrpSpPr/>
        <p:nvPr/>
      </p:nvGrpSpPr>
      <p:grpSpPr>
        <a:xfrm>
          <a:off x="0" y="0"/>
          <a:ext cx="0" cy="0"/>
          <a:chOff x="0" y="0"/>
          <a:chExt cx="0" cy="0"/>
        </a:xfrm>
      </p:grpSpPr>
      <p:sp>
        <p:nvSpPr>
          <p:cNvPr id="2" name="Naslov 1"/>
          <p:cNvSpPr>
            <a:spLocks noGrp="1"/>
          </p:cNvSpPr>
          <p:nvPr>
            <p:ph type="title"/>
          </p:nvPr>
        </p:nvSpPr>
        <p:spPr>
          <a:xfrm>
            <a:off x="839788" y="365125"/>
            <a:ext cx="10515600" cy="1325563"/>
          </a:xfrm>
        </p:spPr>
        <p:txBody>
          <a:bodyPr/>
          <a:lstStyle/>
          <a:p>
            <a:r>
              <a:rPr lang="hr-HR" smtClean="0"/>
              <a:t>Uredite stil naslova matrice</a:t>
            </a:r>
            <a:endParaRPr lang="hr-HR"/>
          </a:p>
        </p:txBody>
      </p:sp>
      <p:sp>
        <p:nvSpPr>
          <p:cNvPr id="3" name="Rezervirano mjesto teksta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smtClean="0"/>
              <a:t>Uredite stilove teksta matrice</a:t>
            </a:r>
          </a:p>
        </p:txBody>
      </p:sp>
      <p:sp>
        <p:nvSpPr>
          <p:cNvPr id="4" name="Rezervirano mjesto sadržaja 3"/>
          <p:cNvSpPr>
            <a:spLocks noGrp="1"/>
          </p:cNvSpPr>
          <p:nvPr>
            <p:ph sz="half" idx="2"/>
          </p:nvPr>
        </p:nvSpPr>
        <p:spPr>
          <a:xfrm>
            <a:off x="839788" y="2505075"/>
            <a:ext cx="5157787" cy="3684588"/>
          </a:xfrm>
        </p:spPr>
        <p:txBody>
          <a:bodyPr/>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5" name="Rezervirano mjesto teksta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smtClean="0"/>
              <a:t>Uredite stilove teksta matrice</a:t>
            </a:r>
          </a:p>
        </p:txBody>
      </p:sp>
      <p:sp>
        <p:nvSpPr>
          <p:cNvPr id="6" name="Rezervirano mjesto sadržaja 5"/>
          <p:cNvSpPr>
            <a:spLocks noGrp="1"/>
          </p:cNvSpPr>
          <p:nvPr>
            <p:ph sz="quarter" idx="4"/>
          </p:nvPr>
        </p:nvSpPr>
        <p:spPr>
          <a:xfrm>
            <a:off x="6172200" y="2505075"/>
            <a:ext cx="5183188" cy="3684588"/>
          </a:xfrm>
        </p:spPr>
        <p:txBody>
          <a:bodyPr/>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7" name="Rezervirano mjesto datuma 3"/>
          <p:cNvSpPr>
            <a:spLocks noGrp="1"/>
          </p:cNvSpPr>
          <p:nvPr>
            <p:ph type="dt" sz="half" idx="10"/>
          </p:nvPr>
        </p:nvSpPr>
        <p:spPr/>
        <p:txBody>
          <a:bodyPr/>
          <a:lstStyle>
            <a:lvl1pPr>
              <a:defRPr/>
            </a:lvl1pPr>
          </a:lstStyle>
          <a:p>
            <a:pPr>
              <a:defRPr/>
            </a:pPr>
            <a:fld id="{01585DB9-9642-4959-8E55-E84BEEEED019}" type="datetime1">
              <a:rPr lang="hr-HR" smtClean="0"/>
              <a:pPr>
                <a:defRPr/>
              </a:pPr>
              <a:t>13.5.2016</a:t>
            </a:fld>
            <a:endParaRPr lang="hr-HR"/>
          </a:p>
        </p:txBody>
      </p:sp>
      <p:sp>
        <p:nvSpPr>
          <p:cNvPr id="8" name="Rezervirano mjesto podnožja 4"/>
          <p:cNvSpPr>
            <a:spLocks noGrp="1"/>
          </p:cNvSpPr>
          <p:nvPr>
            <p:ph type="ftr" sz="quarter" idx="11"/>
          </p:nvPr>
        </p:nvSpPr>
        <p:spPr/>
        <p:txBody>
          <a:bodyPr/>
          <a:lstStyle>
            <a:lvl1pPr>
              <a:defRPr/>
            </a:lvl1pPr>
          </a:lstStyle>
          <a:p>
            <a:pPr>
              <a:defRPr/>
            </a:pPr>
            <a:endParaRPr lang="hr-HR"/>
          </a:p>
        </p:txBody>
      </p:sp>
      <p:sp>
        <p:nvSpPr>
          <p:cNvPr id="9" name="Rezervirano mjesto broja slajda 5"/>
          <p:cNvSpPr>
            <a:spLocks noGrp="1"/>
          </p:cNvSpPr>
          <p:nvPr>
            <p:ph type="sldNum" sz="quarter" idx="12"/>
          </p:nvPr>
        </p:nvSpPr>
        <p:spPr/>
        <p:txBody>
          <a:bodyPr/>
          <a:lstStyle>
            <a:lvl1pPr>
              <a:defRPr/>
            </a:lvl1pPr>
          </a:lstStyle>
          <a:p>
            <a:pPr>
              <a:defRPr/>
            </a:pPr>
            <a:fld id="{6434B69A-45FC-4AAC-90FA-8674A63C1AD1}" type="slidenum">
              <a:rPr lang="hr-HR"/>
              <a:pPr>
                <a:defRPr/>
              </a:pPr>
              <a:t>‹#›</a:t>
            </a:fld>
            <a:endParaRPr lang="hr-HR"/>
          </a:p>
        </p:txBody>
      </p:sp>
    </p:spTree>
    <p:extLst>
      <p:ext uri="{BB962C8B-B14F-4D97-AF65-F5344CB8AC3E}">
        <p14:creationId xmlns="" xmlns:p14="http://schemas.microsoft.com/office/powerpoint/2010/main" val="318019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smtClean="0"/>
              <a:t>Uredite stil naslova matrice</a:t>
            </a:r>
            <a:endParaRPr lang="hr-HR"/>
          </a:p>
        </p:txBody>
      </p:sp>
      <p:sp>
        <p:nvSpPr>
          <p:cNvPr id="3" name="Rezervirano mjesto datuma 3"/>
          <p:cNvSpPr>
            <a:spLocks noGrp="1"/>
          </p:cNvSpPr>
          <p:nvPr>
            <p:ph type="dt" sz="half" idx="10"/>
          </p:nvPr>
        </p:nvSpPr>
        <p:spPr/>
        <p:txBody>
          <a:bodyPr/>
          <a:lstStyle>
            <a:lvl1pPr>
              <a:defRPr/>
            </a:lvl1pPr>
          </a:lstStyle>
          <a:p>
            <a:pPr>
              <a:defRPr/>
            </a:pPr>
            <a:fld id="{9075EE00-EF90-4E25-B700-9650D78B444C}" type="datetime1">
              <a:rPr lang="hr-HR" smtClean="0"/>
              <a:pPr>
                <a:defRPr/>
              </a:pPr>
              <a:t>13.5.2016</a:t>
            </a:fld>
            <a:endParaRPr lang="hr-HR"/>
          </a:p>
        </p:txBody>
      </p:sp>
      <p:sp>
        <p:nvSpPr>
          <p:cNvPr id="4" name="Rezervirano mjesto podnožja 4"/>
          <p:cNvSpPr>
            <a:spLocks noGrp="1"/>
          </p:cNvSpPr>
          <p:nvPr>
            <p:ph type="ftr" sz="quarter" idx="11"/>
          </p:nvPr>
        </p:nvSpPr>
        <p:spPr/>
        <p:txBody>
          <a:bodyPr/>
          <a:lstStyle>
            <a:lvl1pPr>
              <a:defRPr/>
            </a:lvl1pPr>
          </a:lstStyle>
          <a:p>
            <a:pPr>
              <a:defRPr/>
            </a:pPr>
            <a:endParaRPr lang="hr-HR"/>
          </a:p>
        </p:txBody>
      </p:sp>
      <p:sp>
        <p:nvSpPr>
          <p:cNvPr id="5" name="Rezervirano mjesto broja slajda 5"/>
          <p:cNvSpPr>
            <a:spLocks noGrp="1"/>
          </p:cNvSpPr>
          <p:nvPr>
            <p:ph type="sldNum" sz="quarter" idx="12"/>
          </p:nvPr>
        </p:nvSpPr>
        <p:spPr/>
        <p:txBody>
          <a:bodyPr/>
          <a:lstStyle>
            <a:lvl1pPr>
              <a:defRPr/>
            </a:lvl1pPr>
          </a:lstStyle>
          <a:p>
            <a:pPr>
              <a:defRPr/>
            </a:pPr>
            <a:fld id="{B3086F60-F1EC-4525-8125-A82DA4DBDFDA}" type="slidenum">
              <a:rPr lang="hr-HR"/>
              <a:pPr>
                <a:defRPr/>
              </a:pPr>
              <a:t>‹#›</a:t>
            </a:fld>
            <a:endParaRPr lang="hr-HR"/>
          </a:p>
        </p:txBody>
      </p:sp>
    </p:spTree>
    <p:extLst>
      <p:ext uri="{BB962C8B-B14F-4D97-AF65-F5344CB8AC3E}">
        <p14:creationId xmlns="" xmlns:p14="http://schemas.microsoft.com/office/powerpoint/2010/main" val="576526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no">
    <p:spTree>
      <p:nvGrpSpPr>
        <p:cNvPr id="1" name=""/>
        <p:cNvGrpSpPr/>
        <p:nvPr/>
      </p:nvGrpSpPr>
      <p:grpSpPr>
        <a:xfrm>
          <a:off x="0" y="0"/>
          <a:ext cx="0" cy="0"/>
          <a:chOff x="0" y="0"/>
          <a:chExt cx="0" cy="0"/>
        </a:xfrm>
      </p:grpSpPr>
      <p:sp>
        <p:nvSpPr>
          <p:cNvPr id="2" name="Rezervirano mjesto datuma 3"/>
          <p:cNvSpPr>
            <a:spLocks noGrp="1"/>
          </p:cNvSpPr>
          <p:nvPr>
            <p:ph type="dt" sz="half" idx="10"/>
          </p:nvPr>
        </p:nvSpPr>
        <p:spPr/>
        <p:txBody>
          <a:bodyPr/>
          <a:lstStyle>
            <a:lvl1pPr>
              <a:defRPr/>
            </a:lvl1pPr>
          </a:lstStyle>
          <a:p>
            <a:pPr>
              <a:defRPr/>
            </a:pPr>
            <a:fld id="{463CF151-B81D-4F24-BF50-890887DC12AC}" type="datetime1">
              <a:rPr lang="hr-HR" smtClean="0"/>
              <a:pPr>
                <a:defRPr/>
              </a:pPr>
              <a:t>13.5.2016</a:t>
            </a:fld>
            <a:endParaRPr lang="hr-HR"/>
          </a:p>
        </p:txBody>
      </p:sp>
      <p:sp>
        <p:nvSpPr>
          <p:cNvPr id="3" name="Rezervirano mjesto podnožja 4"/>
          <p:cNvSpPr>
            <a:spLocks noGrp="1"/>
          </p:cNvSpPr>
          <p:nvPr>
            <p:ph type="ftr" sz="quarter" idx="11"/>
          </p:nvPr>
        </p:nvSpPr>
        <p:spPr/>
        <p:txBody>
          <a:bodyPr/>
          <a:lstStyle>
            <a:lvl1pPr>
              <a:defRPr/>
            </a:lvl1pPr>
          </a:lstStyle>
          <a:p>
            <a:pPr>
              <a:defRPr/>
            </a:pPr>
            <a:endParaRPr lang="hr-HR"/>
          </a:p>
        </p:txBody>
      </p:sp>
      <p:sp>
        <p:nvSpPr>
          <p:cNvPr id="4" name="Rezervirano mjesto broja slajda 5"/>
          <p:cNvSpPr>
            <a:spLocks noGrp="1"/>
          </p:cNvSpPr>
          <p:nvPr>
            <p:ph type="sldNum" sz="quarter" idx="12"/>
          </p:nvPr>
        </p:nvSpPr>
        <p:spPr/>
        <p:txBody>
          <a:bodyPr/>
          <a:lstStyle>
            <a:lvl1pPr>
              <a:defRPr/>
            </a:lvl1pPr>
          </a:lstStyle>
          <a:p>
            <a:pPr>
              <a:defRPr/>
            </a:pPr>
            <a:fld id="{CC6F7FC3-BE61-4CC8-8A92-8D394D49D171}" type="slidenum">
              <a:rPr lang="hr-HR"/>
              <a:pPr>
                <a:defRPr/>
              </a:pPr>
              <a:t>‹#›</a:t>
            </a:fld>
            <a:endParaRPr lang="hr-HR"/>
          </a:p>
        </p:txBody>
      </p:sp>
    </p:spTree>
    <p:extLst>
      <p:ext uri="{BB962C8B-B14F-4D97-AF65-F5344CB8AC3E}">
        <p14:creationId xmlns="" xmlns:p14="http://schemas.microsoft.com/office/powerpoint/2010/main" val="1905683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Sadržaj s opisom">
    <p:spTree>
      <p:nvGrpSpPr>
        <p:cNvPr id="1" name=""/>
        <p:cNvGrpSpPr/>
        <p:nvPr/>
      </p:nvGrpSpPr>
      <p:grpSpPr>
        <a:xfrm>
          <a:off x="0" y="0"/>
          <a:ext cx="0" cy="0"/>
          <a:chOff x="0" y="0"/>
          <a:chExt cx="0" cy="0"/>
        </a:xfrm>
      </p:grpSpPr>
      <p:sp>
        <p:nvSpPr>
          <p:cNvPr id="2" name="Naslov 1"/>
          <p:cNvSpPr>
            <a:spLocks noGrp="1"/>
          </p:cNvSpPr>
          <p:nvPr>
            <p:ph type="title"/>
          </p:nvPr>
        </p:nvSpPr>
        <p:spPr>
          <a:xfrm>
            <a:off x="839788" y="457200"/>
            <a:ext cx="3932237" cy="1600200"/>
          </a:xfrm>
        </p:spPr>
        <p:txBody>
          <a:bodyPr anchor="b"/>
          <a:lstStyle>
            <a:lvl1pPr>
              <a:defRPr sz="3200"/>
            </a:lvl1pPr>
          </a:lstStyle>
          <a:p>
            <a:r>
              <a:rPr lang="hr-HR" smtClean="0"/>
              <a:t>Uredite stil naslova matrice</a:t>
            </a:r>
            <a:endParaRPr lang="hr-HR"/>
          </a:p>
        </p:txBody>
      </p:sp>
      <p:sp>
        <p:nvSpPr>
          <p:cNvPr id="3" name="Rezervirano mjesto sadržaja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4" name="Rezervirano mjesto teksta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smtClean="0"/>
              <a:t>Uredite stilove teksta matrice</a:t>
            </a:r>
          </a:p>
        </p:txBody>
      </p:sp>
      <p:sp>
        <p:nvSpPr>
          <p:cNvPr id="5" name="Rezervirano mjesto datuma 3"/>
          <p:cNvSpPr>
            <a:spLocks noGrp="1"/>
          </p:cNvSpPr>
          <p:nvPr>
            <p:ph type="dt" sz="half" idx="10"/>
          </p:nvPr>
        </p:nvSpPr>
        <p:spPr/>
        <p:txBody>
          <a:bodyPr/>
          <a:lstStyle>
            <a:lvl1pPr>
              <a:defRPr/>
            </a:lvl1pPr>
          </a:lstStyle>
          <a:p>
            <a:pPr>
              <a:defRPr/>
            </a:pPr>
            <a:fld id="{4F908290-E14A-48BB-A504-DD7AD411B1D2}" type="datetime1">
              <a:rPr lang="hr-HR" smtClean="0"/>
              <a:pPr>
                <a:defRPr/>
              </a:pPr>
              <a:t>13.5.2016</a:t>
            </a:fld>
            <a:endParaRPr lang="hr-HR"/>
          </a:p>
        </p:txBody>
      </p:sp>
      <p:sp>
        <p:nvSpPr>
          <p:cNvPr id="6" name="Rezervirano mjesto podnožja 4"/>
          <p:cNvSpPr>
            <a:spLocks noGrp="1"/>
          </p:cNvSpPr>
          <p:nvPr>
            <p:ph type="ftr" sz="quarter" idx="11"/>
          </p:nvPr>
        </p:nvSpPr>
        <p:spPr/>
        <p:txBody>
          <a:bodyPr/>
          <a:lstStyle>
            <a:lvl1pPr>
              <a:defRPr/>
            </a:lvl1pPr>
          </a:lstStyle>
          <a:p>
            <a:pPr>
              <a:defRPr/>
            </a:pPr>
            <a:endParaRPr lang="hr-HR"/>
          </a:p>
        </p:txBody>
      </p:sp>
      <p:sp>
        <p:nvSpPr>
          <p:cNvPr id="7" name="Rezervirano mjesto broja slajda 5"/>
          <p:cNvSpPr>
            <a:spLocks noGrp="1"/>
          </p:cNvSpPr>
          <p:nvPr>
            <p:ph type="sldNum" sz="quarter" idx="12"/>
          </p:nvPr>
        </p:nvSpPr>
        <p:spPr/>
        <p:txBody>
          <a:bodyPr/>
          <a:lstStyle>
            <a:lvl1pPr>
              <a:defRPr/>
            </a:lvl1pPr>
          </a:lstStyle>
          <a:p>
            <a:pPr>
              <a:defRPr/>
            </a:pPr>
            <a:fld id="{1295F0EB-B685-4015-B19B-61C4608B3125}" type="slidenum">
              <a:rPr lang="hr-HR"/>
              <a:pPr>
                <a:defRPr/>
              </a:pPr>
              <a:t>‹#›</a:t>
            </a:fld>
            <a:endParaRPr lang="hr-HR"/>
          </a:p>
        </p:txBody>
      </p:sp>
    </p:spTree>
    <p:extLst>
      <p:ext uri="{BB962C8B-B14F-4D97-AF65-F5344CB8AC3E}">
        <p14:creationId xmlns="" xmlns:p14="http://schemas.microsoft.com/office/powerpoint/2010/main" val="1214453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Slika s opisom">
    <p:spTree>
      <p:nvGrpSpPr>
        <p:cNvPr id="1" name=""/>
        <p:cNvGrpSpPr/>
        <p:nvPr/>
      </p:nvGrpSpPr>
      <p:grpSpPr>
        <a:xfrm>
          <a:off x="0" y="0"/>
          <a:ext cx="0" cy="0"/>
          <a:chOff x="0" y="0"/>
          <a:chExt cx="0" cy="0"/>
        </a:xfrm>
      </p:grpSpPr>
      <p:sp>
        <p:nvSpPr>
          <p:cNvPr id="2" name="Naslov 1"/>
          <p:cNvSpPr>
            <a:spLocks noGrp="1"/>
          </p:cNvSpPr>
          <p:nvPr>
            <p:ph type="title"/>
          </p:nvPr>
        </p:nvSpPr>
        <p:spPr>
          <a:xfrm>
            <a:off x="839788" y="457200"/>
            <a:ext cx="3932237" cy="1600200"/>
          </a:xfrm>
        </p:spPr>
        <p:txBody>
          <a:bodyPr anchor="b"/>
          <a:lstStyle>
            <a:lvl1pPr>
              <a:defRPr sz="3200"/>
            </a:lvl1pPr>
          </a:lstStyle>
          <a:p>
            <a:r>
              <a:rPr lang="hr-HR" smtClean="0"/>
              <a:t>Uredite stil naslova matrice</a:t>
            </a:r>
            <a:endParaRPr lang="hr-HR"/>
          </a:p>
        </p:txBody>
      </p:sp>
      <p:sp>
        <p:nvSpPr>
          <p:cNvPr id="3" name="Rezervirano mjesto slike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r-HR" noProof="0" smtClean="0"/>
          </a:p>
        </p:txBody>
      </p:sp>
      <p:sp>
        <p:nvSpPr>
          <p:cNvPr id="4" name="Rezervirano mjesto teksta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smtClean="0"/>
              <a:t>Uredite stilove teksta matrice</a:t>
            </a:r>
          </a:p>
        </p:txBody>
      </p:sp>
      <p:sp>
        <p:nvSpPr>
          <p:cNvPr id="5" name="Rezervirano mjesto datuma 3"/>
          <p:cNvSpPr>
            <a:spLocks noGrp="1"/>
          </p:cNvSpPr>
          <p:nvPr>
            <p:ph type="dt" sz="half" idx="10"/>
          </p:nvPr>
        </p:nvSpPr>
        <p:spPr/>
        <p:txBody>
          <a:bodyPr/>
          <a:lstStyle>
            <a:lvl1pPr>
              <a:defRPr/>
            </a:lvl1pPr>
          </a:lstStyle>
          <a:p>
            <a:pPr>
              <a:defRPr/>
            </a:pPr>
            <a:fld id="{11C5D39C-3E06-4A51-A80E-9A5D0CCC918F}" type="datetime1">
              <a:rPr lang="hr-HR" smtClean="0"/>
              <a:pPr>
                <a:defRPr/>
              </a:pPr>
              <a:t>13.5.2016</a:t>
            </a:fld>
            <a:endParaRPr lang="hr-HR"/>
          </a:p>
        </p:txBody>
      </p:sp>
      <p:sp>
        <p:nvSpPr>
          <p:cNvPr id="6" name="Rezervirano mjesto podnožja 4"/>
          <p:cNvSpPr>
            <a:spLocks noGrp="1"/>
          </p:cNvSpPr>
          <p:nvPr>
            <p:ph type="ftr" sz="quarter" idx="11"/>
          </p:nvPr>
        </p:nvSpPr>
        <p:spPr/>
        <p:txBody>
          <a:bodyPr/>
          <a:lstStyle>
            <a:lvl1pPr>
              <a:defRPr/>
            </a:lvl1pPr>
          </a:lstStyle>
          <a:p>
            <a:pPr>
              <a:defRPr/>
            </a:pPr>
            <a:endParaRPr lang="hr-HR"/>
          </a:p>
        </p:txBody>
      </p:sp>
      <p:sp>
        <p:nvSpPr>
          <p:cNvPr id="7" name="Rezervirano mjesto broja slajda 5"/>
          <p:cNvSpPr>
            <a:spLocks noGrp="1"/>
          </p:cNvSpPr>
          <p:nvPr>
            <p:ph type="sldNum" sz="quarter" idx="12"/>
          </p:nvPr>
        </p:nvSpPr>
        <p:spPr/>
        <p:txBody>
          <a:bodyPr/>
          <a:lstStyle>
            <a:lvl1pPr>
              <a:defRPr/>
            </a:lvl1pPr>
          </a:lstStyle>
          <a:p>
            <a:pPr>
              <a:defRPr/>
            </a:pPr>
            <a:fld id="{8B47C540-B554-4056-9889-1F340676AAF5}" type="slidenum">
              <a:rPr lang="hr-HR"/>
              <a:pPr>
                <a:defRPr/>
              </a:pPr>
              <a:t>‹#›</a:t>
            </a:fld>
            <a:endParaRPr lang="hr-HR"/>
          </a:p>
        </p:txBody>
      </p:sp>
    </p:spTree>
    <p:extLst>
      <p:ext uri="{BB962C8B-B14F-4D97-AF65-F5344CB8AC3E}">
        <p14:creationId xmlns="" xmlns:p14="http://schemas.microsoft.com/office/powerpoint/2010/main" val="334995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 okomiti tekst">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hr-HR" smtClean="0"/>
              <a:t>Uredite stil naslova matrice</a:t>
            </a:r>
            <a:endParaRPr lang="hr-HR"/>
          </a:p>
        </p:txBody>
      </p:sp>
      <p:sp>
        <p:nvSpPr>
          <p:cNvPr id="3" name="Rezervirano mjesto okomitog teksta 2"/>
          <p:cNvSpPr>
            <a:spLocks noGrp="1"/>
          </p:cNvSpPr>
          <p:nvPr>
            <p:ph type="body" orient="vert" idx="1"/>
          </p:nvPr>
        </p:nvSpPr>
        <p:spPr/>
        <p:txBody>
          <a:bodyPr vert="eaVert"/>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4" name="Rezervirano mjesto datuma 3"/>
          <p:cNvSpPr>
            <a:spLocks noGrp="1"/>
          </p:cNvSpPr>
          <p:nvPr>
            <p:ph type="dt" sz="half" idx="10"/>
          </p:nvPr>
        </p:nvSpPr>
        <p:spPr/>
        <p:txBody>
          <a:bodyPr/>
          <a:lstStyle>
            <a:lvl1pPr>
              <a:defRPr/>
            </a:lvl1pPr>
          </a:lstStyle>
          <a:p>
            <a:pPr>
              <a:defRPr/>
            </a:pPr>
            <a:fld id="{032F20F4-3FAA-4BF3-B8EB-7EB7E714CF11}" type="datetime1">
              <a:rPr lang="hr-HR" smtClean="0"/>
              <a:pPr>
                <a:defRPr/>
              </a:pPr>
              <a:t>13.5.2016</a:t>
            </a:fld>
            <a:endParaRPr lang="hr-HR"/>
          </a:p>
        </p:txBody>
      </p:sp>
      <p:sp>
        <p:nvSpPr>
          <p:cNvPr id="5" name="Rezervirano mjesto podnožja 4"/>
          <p:cNvSpPr>
            <a:spLocks noGrp="1"/>
          </p:cNvSpPr>
          <p:nvPr>
            <p:ph type="ftr" sz="quarter" idx="11"/>
          </p:nvPr>
        </p:nvSpPr>
        <p:spPr/>
        <p:txBody>
          <a:bodyPr/>
          <a:lstStyle>
            <a:lvl1pPr>
              <a:defRPr/>
            </a:lvl1pPr>
          </a:lstStyle>
          <a:p>
            <a:pPr>
              <a:defRPr/>
            </a:pPr>
            <a:endParaRPr lang="hr-HR"/>
          </a:p>
        </p:txBody>
      </p:sp>
      <p:sp>
        <p:nvSpPr>
          <p:cNvPr id="6" name="Rezervirano mjesto broja slajda 5"/>
          <p:cNvSpPr>
            <a:spLocks noGrp="1"/>
          </p:cNvSpPr>
          <p:nvPr>
            <p:ph type="sldNum" sz="quarter" idx="12"/>
          </p:nvPr>
        </p:nvSpPr>
        <p:spPr/>
        <p:txBody>
          <a:bodyPr/>
          <a:lstStyle>
            <a:lvl1pPr>
              <a:defRPr/>
            </a:lvl1pPr>
          </a:lstStyle>
          <a:p>
            <a:pPr>
              <a:defRPr/>
            </a:pPr>
            <a:fld id="{0027A471-DB0A-41AA-9D39-A62CA612CC07}" type="slidenum">
              <a:rPr lang="hr-HR"/>
              <a:pPr>
                <a:defRPr/>
              </a:pPr>
              <a:t>‹#›</a:t>
            </a:fld>
            <a:endParaRPr lang="hr-HR"/>
          </a:p>
        </p:txBody>
      </p:sp>
    </p:spTree>
    <p:extLst>
      <p:ext uri="{BB962C8B-B14F-4D97-AF65-F5344CB8AC3E}">
        <p14:creationId xmlns="" xmlns:p14="http://schemas.microsoft.com/office/powerpoint/2010/main" val="3450010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Okomiti naslov i tekst">
    <p:spTree>
      <p:nvGrpSpPr>
        <p:cNvPr id="1" name=""/>
        <p:cNvGrpSpPr/>
        <p:nvPr/>
      </p:nvGrpSpPr>
      <p:grpSpPr>
        <a:xfrm>
          <a:off x="0" y="0"/>
          <a:ext cx="0" cy="0"/>
          <a:chOff x="0" y="0"/>
          <a:chExt cx="0" cy="0"/>
        </a:xfrm>
      </p:grpSpPr>
      <p:sp>
        <p:nvSpPr>
          <p:cNvPr id="2" name="Okomiti naslov 1"/>
          <p:cNvSpPr>
            <a:spLocks noGrp="1"/>
          </p:cNvSpPr>
          <p:nvPr>
            <p:ph type="title" orient="vert"/>
          </p:nvPr>
        </p:nvSpPr>
        <p:spPr>
          <a:xfrm>
            <a:off x="8724900" y="365125"/>
            <a:ext cx="2628900" cy="5811838"/>
          </a:xfrm>
        </p:spPr>
        <p:txBody>
          <a:bodyPr vert="eaVert"/>
          <a:lstStyle/>
          <a:p>
            <a:r>
              <a:rPr lang="hr-HR" smtClean="0"/>
              <a:t>Uredite stil naslova matrice</a:t>
            </a:r>
            <a:endParaRPr lang="hr-HR"/>
          </a:p>
        </p:txBody>
      </p:sp>
      <p:sp>
        <p:nvSpPr>
          <p:cNvPr id="3" name="Rezervirano mjesto okomitog teksta 2"/>
          <p:cNvSpPr>
            <a:spLocks noGrp="1"/>
          </p:cNvSpPr>
          <p:nvPr>
            <p:ph type="body" orient="vert" idx="1"/>
          </p:nvPr>
        </p:nvSpPr>
        <p:spPr>
          <a:xfrm>
            <a:off x="838200" y="365125"/>
            <a:ext cx="7734300" cy="5811838"/>
          </a:xfrm>
        </p:spPr>
        <p:txBody>
          <a:bodyPr vert="eaVert"/>
          <a:lstStyle/>
          <a:p>
            <a:pPr lvl="0"/>
            <a:r>
              <a:rPr lang="hr-HR" smtClean="0"/>
              <a:t>Uredite stilove teksta matrice</a:t>
            </a:r>
          </a:p>
          <a:p>
            <a:pPr lvl="1"/>
            <a:r>
              <a:rPr lang="hr-HR" smtClean="0"/>
              <a:t>Druga razina</a:t>
            </a:r>
          </a:p>
          <a:p>
            <a:pPr lvl="2"/>
            <a:r>
              <a:rPr lang="hr-HR" smtClean="0"/>
              <a:t>Treća razina</a:t>
            </a:r>
          </a:p>
          <a:p>
            <a:pPr lvl="3"/>
            <a:r>
              <a:rPr lang="hr-HR" smtClean="0"/>
              <a:t>Četvrta razina</a:t>
            </a:r>
          </a:p>
          <a:p>
            <a:pPr lvl="4"/>
            <a:r>
              <a:rPr lang="hr-HR" smtClean="0"/>
              <a:t>Peta razina</a:t>
            </a:r>
            <a:endParaRPr lang="hr-HR"/>
          </a:p>
        </p:txBody>
      </p:sp>
      <p:sp>
        <p:nvSpPr>
          <p:cNvPr id="4" name="Rezervirano mjesto datuma 3"/>
          <p:cNvSpPr>
            <a:spLocks noGrp="1"/>
          </p:cNvSpPr>
          <p:nvPr>
            <p:ph type="dt" sz="half" idx="10"/>
          </p:nvPr>
        </p:nvSpPr>
        <p:spPr/>
        <p:txBody>
          <a:bodyPr/>
          <a:lstStyle>
            <a:lvl1pPr>
              <a:defRPr/>
            </a:lvl1pPr>
          </a:lstStyle>
          <a:p>
            <a:pPr>
              <a:defRPr/>
            </a:pPr>
            <a:fld id="{3E362F34-EF2F-4454-8956-B45FB5825D7C}" type="datetime1">
              <a:rPr lang="hr-HR" smtClean="0"/>
              <a:pPr>
                <a:defRPr/>
              </a:pPr>
              <a:t>13.5.2016</a:t>
            </a:fld>
            <a:endParaRPr lang="hr-HR"/>
          </a:p>
        </p:txBody>
      </p:sp>
      <p:sp>
        <p:nvSpPr>
          <p:cNvPr id="5" name="Rezervirano mjesto podnožja 4"/>
          <p:cNvSpPr>
            <a:spLocks noGrp="1"/>
          </p:cNvSpPr>
          <p:nvPr>
            <p:ph type="ftr" sz="quarter" idx="11"/>
          </p:nvPr>
        </p:nvSpPr>
        <p:spPr/>
        <p:txBody>
          <a:bodyPr/>
          <a:lstStyle>
            <a:lvl1pPr>
              <a:defRPr/>
            </a:lvl1pPr>
          </a:lstStyle>
          <a:p>
            <a:pPr>
              <a:defRPr/>
            </a:pPr>
            <a:endParaRPr lang="hr-HR"/>
          </a:p>
        </p:txBody>
      </p:sp>
      <p:sp>
        <p:nvSpPr>
          <p:cNvPr id="6" name="Rezervirano mjesto broja slajda 5"/>
          <p:cNvSpPr>
            <a:spLocks noGrp="1"/>
          </p:cNvSpPr>
          <p:nvPr>
            <p:ph type="sldNum" sz="quarter" idx="12"/>
          </p:nvPr>
        </p:nvSpPr>
        <p:spPr/>
        <p:txBody>
          <a:bodyPr/>
          <a:lstStyle>
            <a:lvl1pPr>
              <a:defRPr/>
            </a:lvl1pPr>
          </a:lstStyle>
          <a:p>
            <a:pPr>
              <a:defRPr/>
            </a:pPr>
            <a:fld id="{C33AE0F3-D6DC-42C8-8ED7-83627B3E9BC9}" type="slidenum">
              <a:rPr lang="hr-HR"/>
              <a:pPr>
                <a:defRPr/>
              </a:pPr>
              <a:t>‹#›</a:t>
            </a:fld>
            <a:endParaRPr lang="hr-HR"/>
          </a:p>
        </p:txBody>
      </p:sp>
    </p:spTree>
    <p:extLst>
      <p:ext uri="{BB962C8B-B14F-4D97-AF65-F5344CB8AC3E}">
        <p14:creationId xmlns="" xmlns:p14="http://schemas.microsoft.com/office/powerpoint/2010/main" val="1175539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zervirano mjesto naslova 1"/>
          <p:cNvSpPr>
            <a:spLocks noGrp="1"/>
          </p:cNvSpPr>
          <p:nvPr>
            <p:ph type="title"/>
          </p:nvPr>
        </p:nvSpPr>
        <p:spPr bwMode="auto">
          <a:xfrm>
            <a:off x="838200" y="365125"/>
            <a:ext cx="10515600" cy="1325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r-HR" altLang="x-none" smtClean="0"/>
              <a:t>Uredite stil naslova matrice</a:t>
            </a:r>
          </a:p>
        </p:txBody>
      </p:sp>
      <p:sp>
        <p:nvSpPr>
          <p:cNvPr id="1027" name="Rezervirano mjesto teksta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r-HR" altLang="x-none" smtClean="0"/>
              <a:t>Uredite stilove teksta matrice</a:t>
            </a:r>
          </a:p>
          <a:p>
            <a:pPr lvl="1"/>
            <a:r>
              <a:rPr lang="hr-HR" altLang="x-none" smtClean="0"/>
              <a:t>Druga razina</a:t>
            </a:r>
          </a:p>
          <a:p>
            <a:pPr lvl="2"/>
            <a:r>
              <a:rPr lang="hr-HR" altLang="x-none" smtClean="0"/>
              <a:t>Treća razina</a:t>
            </a:r>
          </a:p>
          <a:p>
            <a:pPr lvl="3"/>
            <a:r>
              <a:rPr lang="hr-HR" altLang="x-none" smtClean="0"/>
              <a:t>Četvrta razina</a:t>
            </a:r>
          </a:p>
          <a:p>
            <a:pPr lvl="4"/>
            <a:r>
              <a:rPr lang="hr-HR" altLang="x-none" smtClean="0"/>
              <a:t>Peta razina</a:t>
            </a:r>
          </a:p>
        </p:txBody>
      </p:sp>
      <p:sp>
        <p:nvSpPr>
          <p:cNvPr id="4" name="Rezervirano mjesto datum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DDD5B98-738E-476F-8B85-322E53D227FD}" type="datetime1">
              <a:rPr lang="hr-HR" smtClean="0"/>
              <a:pPr>
                <a:defRPr/>
              </a:pPr>
              <a:t>13.5.2016</a:t>
            </a:fld>
            <a:endParaRPr lang="hr-HR"/>
          </a:p>
        </p:txBody>
      </p:sp>
      <p:sp>
        <p:nvSpPr>
          <p:cNvPr id="5" name="Rezervirano mjesto podnožj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smtClean="0">
                <a:solidFill>
                  <a:schemeClr val="tx1">
                    <a:tint val="75000"/>
                  </a:schemeClr>
                </a:solidFill>
                <a:latin typeface="+mn-lt"/>
              </a:defRPr>
            </a:lvl1pPr>
          </a:lstStyle>
          <a:p>
            <a:pPr>
              <a:defRPr/>
            </a:pPr>
            <a:endParaRPr lang="hr-HR"/>
          </a:p>
        </p:txBody>
      </p:sp>
      <p:sp>
        <p:nvSpPr>
          <p:cNvPr id="6" name="Rezervirano mjesto broja slajd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97407546-AF0D-4A02-B5CC-AE6453FC6E7C}" type="slidenum">
              <a:rPr lang="hr-HR"/>
              <a:pPr>
                <a:defRPr/>
              </a:pPr>
              <a:t>‹#›</a:t>
            </a:fld>
            <a:endParaRPr lang="hr-H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jpeg"/><Relationship Id="rId7" Type="http://schemas.openxmlformats.org/officeDocument/2006/relationships/diagramColors" Target="../diagrams/colors6.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3.jpe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3.jpe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3.jpe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mint.hr/default.aspx?id=370"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3.jpe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3.jpe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ivanec.hr/101-projektni-ured-o-nama" TargetMode="External"/><Relationship Id="rId2" Type="http://schemas.openxmlformats.org/officeDocument/2006/relationships/hyperlink" Target="mailto:projektniured.ivanec@gmail.com" TargetMode="Externa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3.jpe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slov 1"/>
          <p:cNvSpPr>
            <a:spLocks noGrp="1"/>
          </p:cNvSpPr>
          <p:nvPr>
            <p:ph type="ctrTitle"/>
          </p:nvPr>
        </p:nvSpPr>
        <p:spPr>
          <a:xfrm>
            <a:off x="1521437" y="2703025"/>
            <a:ext cx="9144000" cy="804862"/>
          </a:xfrm>
        </p:spPr>
        <p:txBody>
          <a:bodyPr/>
          <a:lstStyle/>
          <a:p>
            <a:r>
              <a:rPr lang="hr-HR" altLang="x-none" sz="4400" dirty="0" smtClean="0"/>
              <a:t>Prezentacija Javnog poziva</a:t>
            </a:r>
          </a:p>
        </p:txBody>
      </p:sp>
      <p:sp>
        <p:nvSpPr>
          <p:cNvPr id="2051" name="Podnaslov 2"/>
          <p:cNvSpPr>
            <a:spLocks noGrp="1"/>
          </p:cNvSpPr>
          <p:nvPr>
            <p:ph type="subTitle" idx="1"/>
          </p:nvPr>
        </p:nvSpPr>
        <p:spPr>
          <a:xfrm>
            <a:off x="1509713" y="3507887"/>
            <a:ext cx="9144000" cy="1655763"/>
          </a:xfrm>
        </p:spPr>
        <p:txBody>
          <a:bodyPr/>
          <a:lstStyle/>
          <a:p>
            <a:r>
              <a:rPr lang="hr-HR" altLang="x-none" sz="4400" b="1" dirty="0" smtClean="0">
                <a:solidFill>
                  <a:srgbClr val="FF0000"/>
                </a:solidFill>
                <a:ea typeface="Calibri" panose="020F0502020204030204" pitchFamily="34" charset="0"/>
                <a:cs typeface="Times New Roman" panose="02020603050405020304" pitchFamily="18" charset="0"/>
              </a:rPr>
              <a:t>„KONKURENTNOST TURISTIČKOG GOSPODARSTVA“</a:t>
            </a:r>
            <a:endParaRPr lang="hr-HR" altLang="x-none" sz="4400" dirty="0" smtClean="0">
              <a:ea typeface="Calibri" panose="020F0502020204030204" pitchFamily="34" charset="0"/>
              <a:cs typeface="Times New Roman" panose="02020603050405020304" pitchFamily="18" charset="0"/>
            </a:endParaRPr>
          </a:p>
        </p:txBody>
      </p:sp>
      <p:pic>
        <p:nvPicPr>
          <p:cNvPr id="2052" name="Slika 3"/>
          <p:cNvPicPr>
            <a:picLocks noChangeAspect="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225550" y="373063"/>
            <a:ext cx="887413" cy="9953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 name="Slika 5"/>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196506" y="586154"/>
            <a:ext cx="2280385" cy="10433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Slika 6" descr="911.jpg"/>
          <p:cNvPicPr>
            <a:picLocks noChangeAspect="1"/>
          </p:cNvPicPr>
          <p:nvPr/>
        </p:nvPicPr>
        <p:blipFill>
          <a:blip r:embed="rId4" cstate="print"/>
          <a:srcRect l="10919" r="8649"/>
          <a:stretch>
            <a:fillRect/>
          </a:stretch>
        </p:blipFill>
        <p:spPr>
          <a:xfrm>
            <a:off x="5193323" y="398121"/>
            <a:ext cx="1301260" cy="950033"/>
          </a:xfrm>
          <a:prstGeom prst="rect">
            <a:avLst/>
          </a:prstGeom>
        </p:spPr>
      </p:pic>
      <p:sp>
        <p:nvSpPr>
          <p:cNvPr id="8" name="TekstniOkvir 7"/>
          <p:cNvSpPr txBox="1"/>
          <p:nvPr/>
        </p:nvSpPr>
        <p:spPr>
          <a:xfrm>
            <a:off x="597878" y="1371600"/>
            <a:ext cx="2121877" cy="369332"/>
          </a:xfrm>
          <a:prstGeom prst="rect">
            <a:avLst/>
          </a:prstGeom>
          <a:noFill/>
        </p:spPr>
        <p:txBody>
          <a:bodyPr wrap="square" rtlCol="0">
            <a:spAutoFit/>
          </a:bodyPr>
          <a:lstStyle/>
          <a:p>
            <a:pPr algn="ctr"/>
            <a:r>
              <a:rPr lang="hr-HR" b="1" dirty="0" smtClean="0"/>
              <a:t>GRAD IVANEC</a:t>
            </a:r>
            <a:endParaRPr lang="hr-HR" b="1" dirty="0"/>
          </a:p>
        </p:txBody>
      </p:sp>
      <p:sp>
        <p:nvSpPr>
          <p:cNvPr id="9" name="TekstniOkvir 8"/>
          <p:cNvSpPr txBox="1"/>
          <p:nvPr/>
        </p:nvSpPr>
        <p:spPr>
          <a:xfrm>
            <a:off x="4935417" y="1301261"/>
            <a:ext cx="1852246" cy="646331"/>
          </a:xfrm>
          <a:prstGeom prst="rect">
            <a:avLst/>
          </a:prstGeom>
          <a:noFill/>
        </p:spPr>
        <p:txBody>
          <a:bodyPr wrap="square" rtlCol="0">
            <a:spAutoFit/>
          </a:bodyPr>
          <a:lstStyle/>
          <a:p>
            <a:pPr algn="ctr"/>
            <a:r>
              <a:rPr lang="hr-HR" b="1" dirty="0" smtClean="0"/>
              <a:t>PROJEKTNI URED GRADA IVANEC</a:t>
            </a:r>
            <a:endParaRPr lang="hr-HR" b="1" dirty="0"/>
          </a:p>
        </p:txBody>
      </p:sp>
      <p:sp>
        <p:nvSpPr>
          <p:cNvPr id="10" name="Rezervirano mjesto datuma 9"/>
          <p:cNvSpPr>
            <a:spLocks noGrp="1"/>
          </p:cNvSpPr>
          <p:nvPr>
            <p:ph type="dt" sz="half" idx="10"/>
          </p:nvPr>
        </p:nvSpPr>
        <p:spPr/>
        <p:txBody>
          <a:bodyPr/>
          <a:lstStyle/>
          <a:p>
            <a:pPr>
              <a:defRPr/>
            </a:pPr>
            <a:fld id="{EAF613BB-6CF6-482B-B5D3-B71A61E7C3D2}" type="datetime1">
              <a:rPr lang="hr-HR" smtClean="0"/>
              <a:pPr>
                <a:defRPr/>
              </a:pPr>
              <a:t>13.5.2016</a:t>
            </a:fld>
            <a:endParaRPr lang="hr-HR"/>
          </a:p>
        </p:txBody>
      </p:sp>
      <p:sp>
        <p:nvSpPr>
          <p:cNvPr id="11" name="Rezervirano mjesto broja slajda 10"/>
          <p:cNvSpPr>
            <a:spLocks noGrp="1"/>
          </p:cNvSpPr>
          <p:nvPr>
            <p:ph type="sldNum" sz="quarter" idx="12"/>
          </p:nvPr>
        </p:nvSpPr>
        <p:spPr/>
        <p:txBody>
          <a:bodyPr/>
          <a:lstStyle/>
          <a:p>
            <a:pPr>
              <a:defRPr/>
            </a:pPr>
            <a:fld id="{C4858CCA-0612-459C-9CEA-E926E95C85DD}" type="slidenum">
              <a:rPr lang="hr-HR" smtClean="0"/>
              <a:pPr>
                <a:defRPr/>
              </a:pPr>
              <a:t>1</a:t>
            </a:fld>
            <a:endParaRPr lang="hr-H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Naslov 1"/>
          <p:cNvSpPr>
            <a:spLocks noGrp="1"/>
          </p:cNvSpPr>
          <p:nvPr>
            <p:ph type="title"/>
          </p:nvPr>
        </p:nvSpPr>
        <p:spPr>
          <a:xfrm>
            <a:off x="838200" y="165833"/>
            <a:ext cx="10515600" cy="889244"/>
          </a:xfrm>
        </p:spPr>
        <p:txBody>
          <a:bodyPr/>
          <a:lstStyle/>
          <a:p>
            <a:r>
              <a:rPr lang="hr-HR" altLang="x-none" sz="3600" b="1" dirty="0" smtClean="0"/>
              <a:t>Ciljevi i predmet Programa</a:t>
            </a:r>
          </a:p>
        </p:txBody>
      </p:sp>
      <p:sp>
        <p:nvSpPr>
          <p:cNvPr id="3" name="Rezervirano mjesto sadržaja 2"/>
          <p:cNvSpPr>
            <a:spLocks noGrp="1"/>
          </p:cNvSpPr>
          <p:nvPr>
            <p:ph idx="1"/>
          </p:nvPr>
        </p:nvSpPr>
        <p:spPr>
          <a:xfrm>
            <a:off x="774700" y="1416050"/>
            <a:ext cx="10515600" cy="4351338"/>
          </a:xfrm>
        </p:spPr>
        <p:txBody>
          <a:bodyPr rtlCol="0">
            <a:normAutofit/>
          </a:bodyPr>
          <a:lstStyle/>
          <a:p>
            <a:pPr fontAlgn="auto">
              <a:spcAft>
                <a:spcPts val="0"/>
              </a:spcAft>
              <a:defRPr/>
            </a:pPr>
            <a:r>
              <a:rPr lang="hr-HR" sz="2400" dirty="0" smtClean="0">
                <a:latin typeface="Arial" panose="020B0604020202020204" pitchFamily="34" charset="0"/>
              </a:rPr>
              <a:t>Dodjela bespovratnih sredstava za podizanje konkurentnosti turističkog gospodarstva</a:t>
            </a:r>
          </a:p>
          <a:p>
            <a:pPr fontAlgn="auto">
              <a:spcAft>
                <a:spcPts val="0"/>
              </a:spcAft>
              <a:defRPr/>
            </a:pPr>
            <a:r>
              <a:rPr lang="hr-HR" sz="2400" dirty="0" smtClean="0">
                <a:latin typeface="Arial" panose="020B0604020202020204" pitchFamily="34" charset="0"/>
              </a:rPr>
              <a:t>Ciljevi Programa usklađeni su s akcijskim planovima Strategije razvoja turizma RH do 2020. godine</a:t>
            </a:r>
          </a:p>
          <a:p>
            <a:pPr marL="0" indent="0" fontAlgn="auto">
              <a:spcAft>
                <a:spcPts val="0"/>
              </a:spcAft>
              <a:buFont typeface="Arial" panose="020B0604020202020204" pitchFamily="34" charset="0"/>
              <a:buNone/>
              <a:defRPr/>
            </a:pPr>
            <a:endParaRPr lang="hr-HR" dirty="0" smtClean="0"/>
          </a:p>
        </p:txBody>
      </p:sp>
      <p:graphicFrame>
        <p:nvGraphicFramePr>
          <p:cNvPr id="4" name="Dijagram 3"/>
          <p:cNvGraphicFramePr/>
          <p:nvPr/>
        </p:nvGraphicFramePr>
        <p:xfrm>
          <a:off x="2028093" y="3329353"/>
          <a:ext cx="8186206" cy="3020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zervirano mjesto datuma 4"/>
          <p:cNvSpPr>
            <a:spLocks noGrp="1"/>
          </p:cNvSpPr>
          <p:nvPr>
            <p:ph type="dt" sz="half" idx="10"/>
          </p:nvPr>
        </p:nvSpPr>
        <p:spPr/>
        <p:txBody>
          <a:bodyPr/>
          <a:lstStyle/>
          <a:p>
            <a:pPr>
              <a:defRPr/>
            </a:pPr>
            <a:fld id="{DB39295F-F8CB-4185-BBAE-F747EE57EB83}"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2</a:t>
            </a:fld>
            <a:endParaRPr lang="hr-HR"/>
          </a:p>
        </p:txBody>
      </p:sp>
      <p:pic>
        <p:nvPicPr>
          <p:cNvPr id="7" name="Slika 6" descr="911.jpg"/>
          <p:cNvPicPr>
            <a:picLocks noChangeAspect="1"/>
          </p:cNvPicPr>
          <p:nvPr/>
        </p:nvPicPr>
        <p:blipFill>
          <a:blip r:embed="rId8"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jagram 4"/>
          <p:cNvGraphicFramePr/>
          <p:nvPr>
            <p:extLst>
              <p:ext uri="{D42A27DB-BD31-4B8C-83A1-F6EECF244321}">
                <p14:modId xmlns="" xmlns:p14="http://schemas.microsoft.com/office/powerpoint/2010/main" val="2547391637"/>
              </p:ext>
            </p:extLst>
          </p:nvPr>
        </p:nvGraphicFramePr>
        <p:xfrm>
          <a:off x="869081" y="642458"/>
          <a:ext cx="10725041" cy="46915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zervirano mjesto datuma 3"/>
          <p:cNvSpPr>
            <a:spLocks noGrp="1"/>
          </p:cNvSpPr>
          <p:nvPr>
            <p:ph type="dt" sz="half" idx="10"/>
          </p:nvPr>
        </p:nvSpPr>
        <p:spPr/>
        <p:txBody>
          <a:bodyPr/>
          <a:lstStyle/>
          <a:p>
            <a:pPr>
              <a:defRPr/>
            </a:pPr>
            <a:fld id="{39C84B4A-ABD3-474A-B4B1-4ED0FD6A63DF}"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3</a:t>
            </a:fld>
            <a:endParaRPr lang="hr-HR"/>
          </a:p>
        </p:txBody>
      </p:sp>
      <p:pic>
        <p:nvPicPr>
          <p:cNvPr id="7" name="Slika 6"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slov 1"/>
          <p:cNvSpPr>
            <a:spLocks noGrp="1"/>
          </p:cNvSpPr>
          <p:nvPr>
            <p:ph type="title"/>
          </p:nvPr>
        </p:nvSpPr>
        <p:spPr>
          <a:xfrm>
            <a:off x="715963" y="52388"/>
            <a:ext cx="10515600" cy="930275"/>
          </a:xfrm>
        </p:spPr>
        <p:txBody>
          <a:bodyPr/>
          <a:lstStyle/>
          <a:p>
            <a:r>
              <a:rPr lang="hr-HR" altLang="x-none" sz="3600" b="1" dirty="0" smtClean="0"/>
              <a:t>Mjere Programa</a:t>
            </a:r>
          </a:p>
        </p:txBody>
      </p:sp>
      <p:graphicFrame>
        <p:nvGraphicFramePr>
          <p:cNvPr id="6" name="Rezervirano mjesto sadržaja 5"/>
          <p:cNvGraphicFramePr>
            <a:graphicFrameLocks noGrp="1"/>
          </p:cNvGraphicFramePr>
          <p:nvPr>
            <p:ph idx="1"/>
          </p:nvPr>
        </p:nvGraphicFramePr>
        <p:xfrm>
          <a:off x="984738" y="1371600"/>
          <a:ext cx="9495693" cy="53703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zervirano mjesto datuma 3"/>
          <p:cNvSpPr>
            <a:spLocks noGrp="1"/>
          </p:cNvSpPr>
          <p:nvPr>
            <p:ph type="dt" sz="half" idx="10"/>
          </p:nvPr>
        </p:nvSpPr>
        <p:spPr/>
        <p:txBody>
          <a:bodyPr/>
          <a:lstStyle/>
          <a:p>
            <a:pPr>
              <a:defRPr/>
            </a:pPr>
            <a:fld id="{59D3AD58-C96D-4937-9F65-718614057959}"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4</a:t>
            </a:fld>
            <a:endParaRPr lang="hr-HR"/>
          </a:p>
        </p:txBody>
      </p:sp>
      <p:pic>
        <p:nvPicPr>
          <p:cNvPr id="7" name="Slika 6"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Rezervirano mjesto sadržaja 4"/>
          <p:cNvGraphicFramePr>
            <a:graphicFrameLocks noGrp="1"/>
          </p:cNvGraphicFramePr>
          <p:nvPr>
            <p:ph idx="1"/>
          </p:nvPr>
        </p:nvGraphicFramePr>
        <p:xfrm>
          <a:off x="532262" y="1310184"/>
          <a:ext cx="11232557" cy="48796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zervirano mjesto datuma 3"/>
          <p:cNvSpPr>
            <a:spLocks noGrp="1"/>
          </p:cNvSpPr>
          <p:nvPr>
            <p:ph type="dt" sz="half" idx="10"/>
          </p:nvPr>
        </p:nvSpPr>
        <p:spPr/>
        <p:txBody>
          <a:bodyPr/>
          <a:lstStyle/>
          <a:p>
            <a:pPr>
              <a:defRPr/>
            </a:pPr>
            <a:fld id="{3C095CE0-0E5A-4DDA-8ED1-3DF7EC30C1D1}"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5</a:t>
            </a:fld>
            <a:endParaRPr lang="hr-HR"/>
          </a:p>
        </p:txBody>
      </p:sp>
      <p:pic>
        <p:nvPicPr>
          <p:cNvPr id="7" name="Slika 6" descr="911.jpg"/>
          <p:cNvPicPr>
            <a:picLocks noChangeAspect="1"/>
          </p:cNvPicPr>
          <p:nvPr/>
        </p:nvPicPr>
        <p:blipFill>
          <a:blip r:embed="rId8" cstate="print"/>
          <a:srcRect l="10919" r="8649"/>
          <a:stretch>
            <a:fillRect/>
          </a:stretch>
        </p:blipFill>
        <p:spPr>
          <a:xfrm>
            <a:off x="10890740" y="0"/>
            <a:ext cx="1301260" cy="950033"/>
          </a:xfrm>
          <a:prstGeom prst="rect">
            <a:avLst/>
          </a:prstGeom>
        </p:spPr>
      </p:pic>
      <p:sp>
        <p:nvSpPr>
          <p:cNvPr id="6146" name="Naslov 1"/>
          <p:cNvSpPr>
            <a:spLocks noGrp="1"/>
          </p:cNvSpPr>
          <p:nvPr>
            <p:ph type="title"/>
          </p:nvPr>
        </p:nvSpPr>
        <p:spPr>
          <a:xfrm>
            <a:off x="297352" y="186349"/>
            <a:ext cx="10821987" cy="962514"/>
          </a:xfrm>
        </p:spPr>
        <p:txBody>
          <a:bodyPr/>
          <a:lstStyle/>
          <a:p>
            <a:r>
              <a:rPr lang="hr-HR" altLang="x-none" sz="2600" b="1" dirty="0" smtClean="0">
                <a:solidFill>
                  <a:srgbClr val="FF0000"/>
                </a:solidFill>
              </a:rPr>
              <a:t>A1</a:t>
            </a:r>
            <a:r>
              <a:rPr lang="hr-HR" altLang="x-none" sz="2400" b="1" dirty="0" smtClean="0"/>
              <a:t> – </a:t>
            </a:r>
            <a:r>
              <a:rPr lang="hr-HR" altLang="x-none" sz="2000" b="1" dirty="0" smtClean="0"/>
              <a:t>sve vrste objekata iz skupine „HOTELI”: hotel, </a:t>
            </a:r>
            <a:r>
              <a:rPr lang="hr-HR" altLang="x-none" sz="2000" b="1" dirty="0" err="1" smtClean="0"/>
              <a:t>aparthotel</a:t>
            </a:r>
            <a:r>
              <a:rPr lang="hr-HR" altLang="x-none" sz="2000" b="1" dirty="0" smtClean="0"/>
              <a:t>, turističko naselje, hotel baština (</a:t>
            </a:r>
            <a:r>
              <a:rPr lang="hr-HR" altLang="x-none" sz="2000" b="1" dirty="0" err="1" smtClean="0"/>
              <a:t>haritage</a:t>
            </a:r>
            <a:r>
              <a:rPr lang="hr-HR" altLang="x-none" sz="2000" b="1" dirty="0" smtClean="0"/>
              <a:t>), pansion, turistički apartmani, difuzni hotel, integralni hotel</a:t>
            </a:r>
            <a:endParaRPr lang="hr-HR" altLang="x-none" sz="2400" b="1"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Rezervirano mjesto sadržaja 4"/>
          <p:cNvGraphicFramePr>
            <a:graphicFrameLocks noGrp="1"/>
          </p:cNvGraphicFramePr>
          <p:nvPr>
            <p:ph idx="1"/>
          </p:nvPr>
        </p:nvGraphicFramePr>
        <p:xfrm>
          <a:off x="415118" y="996286"/>
          <a:ext cx="11458434" cy="55409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zervirano mjesto datuma 4"/>
          <p:cNvSpPr>
            <a:spLocks noGrp="1"/>
          </p:cNvSpPr>
          <p:nvPr>
            <p:ph type="dt" sz="half" idx="10"/>
          </p:nvPr>
        </p:nvSpPr>
        <p:spPr/>
        <p:txBody>
          <a:bodyPr/>
          <a:lstStyle/>
          <a:p>
            <a:pPr>
              <a:defRPr/>
            </a:pPr>
            <a:fld id="{1132C4CF-CD86-4F33-A0F8-D56E9657BC02}"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6</a:t>
            </a:fld>
            <a:endParaRPr lang="hr-HR"/>
          </a:p>
        </p:txBody>
      </p:sp>
      <p:pic>
        <p:nvPicPr>
          <p:cNvPr id="7" name="Slika 6" descr="911.jpg"/>
          <p:cNvPicPr>
            <a:picLocks noChangeAspect="1"/>
          </p:cNvPicPr>
          <p:nvPr/>
        </p:nvPicPr>
        <p:blipFill>
          <a:blip r:embed="rId8" cstate="print"/>
          <a:srcRect l="10919" r="8649"/>
          <a:stretch>
            <a:fillRect/>
          </a:stretch>
        </p:blipFill>
        <p:spPr>
          <a:xfrm>
            <a:off x="10890740" y="0"/>
            <a:ext cx="1301260" cy="950033"/>
          </a:xfrm>
          <a:prstGeom prst="rect">
            <a:avLst/>
          </a:prstGeom>
        </p:spPr>
      </p:pic>
      <p:sp>
        <p:nvSpPr>
          <p:cNvPr id="7170" name="Naslov 1"/>
          <p:cNvSpPr>
            <a:spLocks noGrp="1"/>
          </p:cNvSpPr>
          <p:nvPr>
            <p:ph type="title"/>
          </p:nvPr>
        </p:nvSpPr>
        <p:spPr>
          <a:xfrm>
            <a:off x="0" y="142509"/>
            <a:ext cx="11049000" cy="877887"/>
          </a:xfrm>
        </p:spPr>
        <p:txBody>
          <a:bodyPr/>
          <a:lstStyle/>
          <a:p>
            <a:r>
              <a:rPr lang="hr-HR" altLang="x-none" sz="2400" b="1" dirty="0" smtClean="0">
                <a:solidFill>
                  <a:srgbClr val="FF0000"/>
                </a:solidFill>
              </a:rPr>
              <a:t>A2</a:t>
            </a:r>
            <a:r>
              <a:rPr lang="hr-HR" altLang="x-none" sz="2400" b="1" dirty="0" smtClean="0"/>
              <a:t> – </a:t>
            </a:r>
            <a:r>
              <a:rPr lang="hr-HR" altLang="x-none" sz="2000" b="1" dirty="0" smtClean="0"/>
              <a:t>„Kampovi i druge vrste ugostiteljskih objekata za smještaj” (kamp, kamp odmorište, hostel i druge vrste ugostiteljskih objekata za smještaj)</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slov 1"/>
          <p:cNvSpPr txBox="1">
            <a:spLocks/>
          </p:cNvSpPr>
          <p:nvPr/>
        </p:nvSpPr>
        <p:spPr bwMode="auto">
          <a:xfrm>
            <a:off x="568569" y="0"/>
            <a:ext cx="10515600" cy="877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lnSpc>
                <a:spcPct val="90000"/>
              </a:lnSpc>
            </a:pPr>
            <a:r>
              <a:rPr lang="hr-HR" altLang="x-none" sz="2400" b="1" dirty="0">
                <a:solidFill>
                  <a:srgbClr val="FF0000"/>
                </a:solidFill>
                <a:latin typeface="Calibri Light" panose="020F0302020204030204" pitchFamily="34" charset="0"/>
              </a:rPr>
              <a:t>A3</a:t>
            </a:r>
            <a:r>
              <a:rPr lang="hr-HR" altLang="x-none" sz="2400" b="1" dirty="0">
                <a:latin typeface="Calibri Light" panose="020F0302020204030204" pitchFamily="34" charset="0"/>
              </a:rPr>
              <a:t> </a:t>
            </a:r>
            <a:r>
              <a:rPr lang="hr-HR" altLang="x-none" sz="2000" b="1" dirty="0">
                <a:latin typeface="+mj-lt"/>
                <a:ea typeface="+mj-ea"/>
                <a:cs typeface="+mj-cs"/>
              </a:rPr>
              <a:t>– Seljačko domaćinstvo (OPG koje pruža ugostiteljske i/ili turističke usluge)</a:t>
            </a:r>
          </a:p>
        </p:txBody>
      </p:sp>
      <p:sp>
        <p:nvSpPr>
          <p:cNvPr id="4" name="Rezervirano mjesto datuma 3"/>
          <p:cNvSpPr>
            <a:spLocks noGrp="1"/>
          </p:cNvSpPr>
          <p:nvPr>
            <p:ph type="dt" sz="half" idx="10"/>
          </p:nvPr>
        </p:nvSpPr>
        <p:spPr/>
        <p:txBody>
          <a:bodyPr/>
          <a:lstStyle/>
          <a:p>
            <a:pPr>
              <a:defRPr/>
            </a:pPr>
            <a:fld id="{3CFBCA40-BB89-4B1E-941E-303BFA1152ED}"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7</a:t>
            </a:fld>
            <a:endParaRPr lang="hr-HR"/>
          </a:p>
        </p:txBody>
      </p:sp>
      <p:pic>
        <p:nvPicPr>
          <p:cNvPr id="7" name="Slika 6" descr="911.jpg"/>
          <p:cNvPicPr>
            <a:picLocks noChangeAspect="1"/>
          </p:cNvPicPr>
          <p:nvPr/>
        </p:nvPicPr>
        <p:blipFill>
          <a:blip r:embed="rId3" cstate="print"/>
          <a:srcRect l="10919" r="8649"/>
          <a:stretch>
            <a:fillRect/>
          </a:stretch>
        </p:blipFill>
        <p:spPr>
          <a:xfrm>
            <a:off x="10890740" y="0"/>
            <a:ext cx="1301260" cy="950033"/>
          </a:xfrm>
          <a:prstGeom prst="rect">
            <a:avLst/>
          </a:prstGeom>
        </p:spPr>
      </p:pic>
      <p:graphicFrame>
        <p:nvGraphicFramePr>
          <p:cNvPr id="6" name="Rezervirano mjesto sadržaja 4"/>
          <p:cNvGraphicFramePr>
            <a:graphicFrameLocks noGrp="1"/>
          </p:cNvGraphicFramePr>
          <p:nvPr>
            <p:ph idx="1"/>
          </p:nvPr>
        </p:nvGraphicFramePr>
        <p:xfrm>
          <a:off x="222738" y="879231"/>
          <a:ext cx="11969262" cy="57120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Rezervirano mjesto sadržaja 4"/>
          <p:cNvGraphicFramePr>
            <a:graphicFrameLocks noGrp="1"/>
          </p:cNvGraphicFramePr>
          <p:nvPr>
            <p:ph idx="1"/>
          </p:nvPr>
        </p:nvGraphicFramePr>
        <p:xfrm>
          <a:off x="480646" y="1137138"/>
          <a:ext cx="11228754" cy="53462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zervirano mjesto datuma 3"/>
          <p:cNvSpPr>
            <a:spLocks noGrp="1"/>
          </p:cNvSpPr>
          <p:nvPr>
            <p:ph type="dt" sz="half" idx="10"/>
          </p:nvPr>
        </p:nvSpPr>
        <p:spPr/>
        <p:txBody>
          <a:bodyPr/>
          <a:lstStyle/>
          <a:p>
            <a:pPr>
              <a:defRPr/>
            </a:pPr>
            <a:fld id="{A6984369-EB90-4565-837A-8C9CD0FB1292}"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8</a:t>
            </a:fld>
            <a:endParaRPr lang="hr-HR"/>
          </a:p>
        </p:txBody>
      </p:sp>
      <p:pic>
        <p:nvPicPr>
          <p:cNvPr id="7" name="Slika 6" descr="911.jpg"/>
          <p:cNvPicPr>
            <a:picLocks noChangeAspect="1"/>
          </p:cNvPicPr>
          <p:nvPr/>
        </p:nvPicPr>
        <p:blipFill>
          <a:blip r:embed="rId8" cstate="print"/>
          <a:srcRect l="10919" r="8649"/>
          <a:stretch>
            <a:fillRect/>
          </a:stretch>
        </p:blipFill>
        <p:spPr>
          <a:xfrm>
            <a:off x="10890740" y="0"/>
            <a:ext cx="1301260" cy="950033"/>
          </a:xfrm>
          <a:prstGeom prst="rect">
            <a:avLst/>
          </a:prstGeom>
        </p:spPr>
      </p:pic>
      <p:sp>
        <p:nvSpPr>
          <p:cNvPr id="9218" name="Naslov 1"/>
          <p:cNvSpPr txBox="1">
            <a:spLocks/>
          </p:cNvSpPr>
          <p:nvPr/>
        </p:nvSpPr>
        <p:spPr bwMode="auto">
          <a:xfrm>
            <a:off x="638908" y="212848"/>
            <a:ext cx="10515600" cy="877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lnSpc>
                <a:spcPct val="90000"/>
              </a:lnSpc>
            </a:pPr>
            <a:r>
              <a:rPr lang="hr-HR" altLang="x-none" sz="2400" b="1" dirty="0">
                <a:solidFill>
                  <a:srgbClr val="FF0000"/>
                </a:solidFill>
                <a:latin typeface="Calibri Light" panose="020F0302020204030204" pitchFamily="34" charset="0"/>
              </a:rPr>
              <a:t>A4</a:t>
            </a:r>
            <a:r>
              <a:rPr lang="hr-HR" altLang="x-none" sz="2400" b="1" dirty="0">
                <a:latin typeface="Calibri Light" panose="020F0302020204030204" pitchFamily="34" charset="0"/>
              </a:rPr>
              <a:t> – </a:t>
            </a:r>
            <a:r>
              <a:rPr lang="hr-HR" altLang="x-none" sz="2000" b="1" dirty="0">
                <a:latin typeface="+mj-lt"/>
                <a:ea typeface="+mj-ea"/>
                <a:cs typeface="+mj-cs"/>
              </a:rPr>
              <a:t>Objekti u domaćinstvu (soba, apartman, studio apartman, kuća za odmor, kamp u domaćinstvu)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Rezervirano mjesto sadržaja 4"/>
          <p:cNvGraphicFramePr>
            <a:graphicFrameLocks noGrp="1"/>
          </p:cNvGraphicFramePr>
          <p:nvPr>
            <p:ph idx="1"/>
            <p:extLst>
              <p:ext uri="{D42A27DB-BD31-4B8C-83A1-F6EECF244321}">
                <p14:modId xmlns="" xmlns:p14="http://schemas.microsoft.com/office/powerpoint/2010/main" val="2778438611"/>
              </p:ext>
            </p:extLst>
          </p:nvPr>
        </p:nvGraphicFramePr>
        <p:xfrm>
          <a:off x="539262" y="1113692"/>
          <a:ext cx="11170138" cy="53696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zervirano mjesto datuma 3"/>
          <p:cNvSpPr>
            <a:spLocks noGrp="1"/>
          </p:cNvSpPr>
          <p:nvPr>
            <p:ph type="dt" sz="half" idx="10"/>
          </p:nvPr>
        </p:nvSpPr>
        <p:spPr/>
        <p:txBody>
          <a:bodyPr/>
          <a:lstStyle/>
          <a:p>
            <a:pPr>
              <a:defRPr/>
            </a:pPr>
            <a:fld id="{5C07C643-5901-4B0C-9BEC-10D05EE54E33}"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9</a:t>
            </a:fld>
            <a:endParaRPr lang="hr-HR"/>
          </a:p>
        </p:txBody>
      </p:sp>
      <p:pic>
        <p:nvPicPr>
          <p:cNvPr id="7" name="Slika 6" descr="911.jpg"/>
          <p:cNvPicPr>
            <a:picLocks noChangeAspect="1"/>
          </p:cNvPicPr>
          <p:nvPr/>
        </p:nvPicPr>
        <p:blipFill>
          <a:blip r:embed="rId8" cstate="print"/>
          <a:srcRect l="10919" r="8649"/>
          <a:stretch>
            <a:fillRect/>
          </a:stretch>
        </p:blipFill>
        <p:spPr>
          <a:xfrm>
            <a:off x="10890740" y="0"/>
            <a:ext cx="1301260" cy="950033"/>
          </a:xfrm>
          <a:prstGeom prst="rect">
            <a:avLst/>
          </a:prstGeom>
        </p:spPr>
      </p:pic>
      <p:sp>
        <p:nvSpPr>
          <p:cNvPr id="9218" name="Naslov 1"/>
          <p:cNvSpPr txBox="1">
            <a:spLocks/>
          </p:cNvSpPr>
          <p:nvPr/>
        </p:nvSpPr>
        <p:spPr bwMode="auto">
          <a:xfrm>
            <a:off x="781050" y="119063"/>
            <a:ext cx="10515600" cy="877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lnSpc>
                <a:spcPct val="90000"/>
              </a:lnSpc>
            </a:pPr>
            <a:endParaRPr lang="hr-HR" sz="2400" b="1" dirty="0" smtClean="0"/>
          </a:p>
          <a:p>
            <a:pPr eaLnBrk="1" hangingPunct="1">
              <a:lnSpc>
                <a:spcPct val="90000"/>
              </a:lnSpc>
            </a:pPr>
            <a:r>
              <a:rPr lang="hr-HR" sz="2000" b="1" dirty="0" smtClean="0">
                <a:solidFill>
                  <a:srgbClr val="FF0000"/>
                </a:solidFill>
                <a:latin typeface="+mj-lt"/>
              </a:rPr>
              <a:t>MJERA </a:t>
            </a:r>
            <a:r>
              <a:rPr lang="hr-HR" sz="2000" b="1" dirty="0">
                <a:solidFill>
                  <a:srgbClr val="FF0000"/>
                </a:solidFill>
                <a:latin typeface="+mj-lt"/>
              </a:rPr>
              <a:t>B </a:t>
            </a:r>
            <a:r>
              <a:rPr lang="hr-HR" sz="2000" b="1" dirty="0">
                <a:latin typeface="+mj-lt"/>
              </a:rPr>
              <a:t>- RAZVOJ POSEBNIH OBLIKA </a:t>
            </a:r>
            <a:r>
              <a:rPr lang="hr-HR" sz="2000" b="1" dirty="0" smtClean="0">
                <a:latin typeface="+mj-lt"/>
              </a:rPr>
              <a:t>TURIZMA</a:t>
            </a:r>
            <a:r>
              <a:rPr lang="hr-HR" sz="2000" dirty="0">
                <a:latin typeface="+mj-lt"/>
              </a:rPr>
              <a:t> </a:t>
            </a:r>
            <a:r>
              <a:rPr lang="hr-HR" sz="2000" b="1" dirty="0" smtClean="0">
                <a:latin typeface="+mj-lt"/>
              </a:rPr>
              <a:t>(Subjekti registrirani za pružanje usluga u turizmu i ugostiteljstvu)</a:t>
            </a:r>
            <a:r>
              <a:rPr lang="hr-HR" sz="2400" dirty="0"/>
              <a:t/>
            </a:r>
            <a:br>
              <a:rPr lang="hr-HR" sz="2400" dirty="0"/>
            </a:br>
            <a:endParaRPr lang="hr-HR" altLang="x-none" sz="2400" b="1" dirty="0">
              <a:latin typeface="Calibri Light" panose="020F0302020204030204" pitchFamily="34" charset="0"/>
            </a:endParaRPr>
          </a:p>
        </p:txBody>
      </p:sp>
    </p:spTree>
    <p:extLst>
      <p:ext uri="{BB962C8B-B14F-4D97-AF65-F5344CB8AC3E}">
        <p14:creationId xmlns="" xmlns:p14="http://schemas.microsoft.com/office/powerpoint/2010/main" val="25762209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Naslov 1"/>
          <p:cNvSpPr txBox="1">
            <a:spLocks/>
          </p:cNvSpPr>
          <p:nvPr/>
        </p:nvSpPr>
        <p:spPr bwMode="auto">
          <a:xfrm>
            <a:off x="781050" y="119064"/>
            <a:ext cx="10515600" cy="4436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lnSpc>
                <a:spcPct val="90000"/>
              </a:lnSpc>
            </a:pPr>
            <a:endParaRPr lang="hr-HR" sz="2400" b="1" dirty="0" smtClean="0"/>
          </a:p>
          <a:p>
            <a:pPr eaLnBrk="1" hangingPunct="1">
              <a:lnSpc>
                <a:spcPct val="90000"/>
              </a:lnSpc>
            </a:pPr>
            <a:r>
              <a:rPr lang="hr-HR" sz="2000" b="1" dirty="0">
                <a:solidFill>
                  <a:srgbClr val="FF0000"/>
                </a:solidFill>
                <a:latin typeface="+mj-lt"/>
              </a:rPr>
              <a:t>MJERA C </a:t>
            </a:r>
            <a:r>
              <a:rPr lang="hr-HR" sz="2000" b="1" dirty="0">
                <a:latin typeface="+mj-lt"/>
              </a:rPr>
              <a:t>– </a:t>
            </a:r>
            <a:r>
              <a:rPr lang="hr-HR" sz="2000" b="1" dirty="0" smtClean="0">
                <a:latin typeface="+mj-lt"/>
              </a:rPr>
              <a:t>SIGURNOST</a:t>
            </a:r>
            <a:endParaRPr lang="hr-HR" altLang="x-none" sz="2000" b="1" dirty="0">
              <a:latin typeface="+mj-lt"/>
            </a:endParaRPr>
          </a:p>
        </p:txBody>
      </p:sp>
      <p:graphicFrame>
        <p:nvGraphicFramePr>
          <p:cNvPr id="5" name="Rezervirano mjesto sadržaja 4"/>
          <p:cNvGraphicFramePr>
            <a:graphicFrameLocks noGrp="1"/>
          </p:cNvGraphicFramePr>
          <p:nvPr>
            <p:ph idx="1"/>
            <p:extLst>
              <p:ext uri="{D42A27DB-BD31-4B8C-83A1-F6EECF244321}">
                <p14:modId xmlns="" xmlns:p14="http://schemas.microsoft.com/office/powerpoint/2010/main" val="2550473359"/>
              </p:ext>
            </p:extLst>
          </p:nvPr>
        </p:nvGraphicFramePr>
        <p:xfrm>
          <a:off x="755161" y="961292"/>
          <a:ext cx="10428654" cy="5334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zervirano mjesto datuma 3"/>
          <p:cNvSpPr>
            <a:spLocks noGrp="1"/>
          </p:cNvSpPr>
          <p:nvPr>
            <p:ph type="dt" sz="half" idx="10"/>
          </p:nvPr>
        </p:nvSpPr>
        <p:spPr/>
        <p:txBody>
          <a:bodyPr/>
          <a:lstStyle/>
          <a:p>
            <a:pPr>
              <a:defRPr/>
            </a:pPr>
            <a:fld id="{5C3A0742-C0EE-4F0D-8AC4-26E1A8D00CAF}"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10</a:t>
            </a:fld>
            <a:endParaRPr lang="hr-HR"/>
          </a:p>
        </p:txBody>
      </p:sp>
      <p:pic>
        <p:nvPicPr>
          <p:cNvPr id="7" name="Slika 6"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20345059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Naslov 1"/>
          <p:cNvSpPr txBox="1">
            <a:spLocks/>
          </p:cNvSpPr>
          <p:nvPr/>
        </p:nvSpPr>
        <p:spPr bwMode="auto">
          <a:xfrm>
            <a:off x="781050" y="119064"/>
            <a:ext cx="10515600" cy="5491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lnSpc>
                <a:spcPct val="90000"/>
              </a:lnSpc>
            </a:pPr>
            <a:endParaRPr lang="hr-HR" sz="2400" b="1" dirty="0" smtClean="0"/>
          </a:p>
          <a:p>
            <a:pPr eaLnBrk="1" hangingPunct="1">
              <a:lnSpc>
                <a:spcPct val="90000"/>
              </a:lnSpc>
            </a:pPr>
            <a:r>
              <a:rPr lang="hr-HR" sz="2000" b="1" dirty="0">
                <a:solidFill>
                  <a:srgbClr val="FF0000"/>
                </a:solidFill>
                <a:latin typeface="+mj-lt"/>
              </a:rPr>
              <a:t>MJERA D </a:t>
            </a:r>
            <a:r>
              <a:rPr lang="hr-HR" sz="2000" b="1" dirty="0">
                <a:latin typeface="+mj-lt"/>
              </a:rPr>
              <a:t>– </a:t>
            </a:r>
            <a:r>
              <a:rPr lang="hr-HR" sz="2000" b="1" dirty="0" smtClean="0">
                <a:latin typeface="+mj-lt"/>
              </a:rPr>
              <a:t>PREPOZNATLJIVOST</a:t>
            </a:r>
            <a:endParaRPr lang="hr-HR" altLang="x-none" sz="2000" b="1" dirty="0">
              <a:latin typeface="+mj-lt"/>
            </a:endParaRPr>
          </a:p>
        </p:txBody>
      </p:sp>
      <p:graphicFrame>
        <p:nvGraphicFramePr>
          <p:cNvPr id="5" name="Rezervirano mjesto sadržaja 4"/>
          <p:cNvGraphicFramePr>
            <a:graphicFrameLocks noGrp="1"/>
          </p:cNvGraphicFramePr>
          <p:nvPr>
            <p:ph idx="1"/>
            <p:extLst>
              <p:ext uri="{D42A27DB-BD31-4B8C-83A1-F6EECF244321}">
                <p14:modId xmlns="" xmlns:p14="http://schemas.microsoft.com/office/powerpoint/2010/main" val="1546428756"/>
              </p:ext>
            </p:extLst>
          </p:nvPr>
        </p:nvGraphicFramePr>
        <p:xfrm>
          <a:off x="813777" y="950058"/>
          <a:ext cx="10885854"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zervirano mjesto datuma 3"/>
          <p:cNvSpPr>
            <a:spLocks noGrp="1"/>
          </p:cNvSpPr>
          <p:nvPr>
            <p:ph type="dt" sz="half" idx="10"/>
          </p:nvPr>
        </p:nvSpPr>
        <p:spPr/>
        <p:txBody>
          <a:bodyPr/>
          <a:lstStyle/>
          <a:p>
            <a:pPr>
              <a:defRPr/>
            </a:pPr>
            <a:fld id="{65E3B314-FE8F-4673-9A47-FF0FAA2BE9B6}"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11</a:t>
            </a:fld>
            <a:endParaRPr lang="hr-HR"/>
          </a:p>
        </p:txBody>
      </p:sp>
      <p:pic>
        <p:nvPicPr>
          <p:cNvPr id="7" name="Slika 6"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18614112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slov 1"/>
          <p:cNvSpPr>
            <a:spLocks noGrp="1"/>
          </p:cNvSpPr>
          <p:nvPr>
            <p:ph type="title"/>
          </p:nvPr>
        </p:nvSpPr>
        <p:spPr>
          <a:xfrm>
            <a:off x="838200" y="365126"/>
            <a:ext cx="10515600" cy="854074"/>
          </a:xfrm>
        </p:spPr>
        <p:txBody>
          <a:bodyPr/>
          <a:lstStyle/>
          <a:p>
            <a:r>
              <a:rPr lang="hr-HR" sz="3200" b="1" dirty="0" smtClean="0"/>
              <a:t>NAČIN </a:t>
            </a:r>
            <a:r>
              <a:rPr lang="hr-HR" sz="3200" b="1" dirty="0"/>
              <a:t>ISPLATE</a:t>
            </a:r>
            <a:endParaRPr lang="hr-HR" altLang="x-none" sz="3200" b="1" dirty="0"/>
          </a:p>
        </p:txBody>
      </p:sp>
      <p:sp>
        <p:nvSpPr>
          <p:cNvPr id="10243" name="Rezervirano mjesto sadržaja 2"/>
          <p:cNvSpPr>
            <a:spLocks noGrp="1"/>
          </p:cNvSpPr>
          <p:nvPr>
            <p:ph idx="1"/>
          </p:nvPr>
        </p:nvSpPr>
        <p:spPr>
          <a:xfrm>
            <a:off x="838200" y="1400622"/>
            <a:ext cx="10515600" cy="4351338"/>
          </a:xfrm>
        </p:spPr>
        <p:txBody>
          <a:bodyPr/>
          <a:lstStyle/>
          <a:p>
            <a:r>
              <a:rPr lang="hr-HR" sz="2400" dirty="0"/>
              <a:t>Ministarstvo sredstva za odobrene potpore isplaćuje na žiro račun korisnika u dva </a:t>
            </a:r>
            <a:r>
              <a:rPr lang="hr-HR" sz="2400" dirty="0" smtClean="0"/>
              <a:t>dijela:</a:t>
            </a:r>
          </a:p>
          <a:p>
            <a:endParaRPr lang="hr-HR" dirty="0"/>
          </a:p>
          <a:p>
            <a:endParaRPr lang="hr-HR" dirty="0" smtClean="0"/>
          </a:p>
          <a:p>
            <a:endParaRPr lang="hr-HR" dirty="0"/>
          </a:p>
          <a:p>
            <a:endParaRPr lang="hr-HR" dirty="0" smtClean="0"/>
          </a:p>
          <a:p>
            <a:endParaRPr lang="hr-HR" sz="2200" dirty="0"/>
          </a:p>
          <a:p>
            <a:r>
              <a:rPr lang="hr-HR" sz="2200" dirty="0" smtClean="0"/>
              <a:t>Izuzetak </a:t>
            </a:r>
            <a:r>
              <a:rPr lang="hr-HR" sz="2200" dirty="0"/>
              <a:t>od navedenog načina isplate su potpore manje (ili jednake) od 50.000 kuna, </a:t>
            </a:r>
            <a:r>
              <a:rPr lang="hr-HR" sz="2200" dirty="0" smtClean="0"/>
              <a:t>kod kojih </a:t>
            </a:r>
            <a:r>
              <a:rPr lang="hr-HR" sz="2200" dirty="0"/>
              <a:t>će se odobrena potpora isplaćivati u </a:t>
            </a:r>
            <a:r>
              <a:rPr lang="hr-HR" sz="2200" dirty="0" smtClean="0"/>
              <a:t>100% </a:t>
            </a:r>
            <a:r>
              <a:rPr lang="hr-HR" sz="2200" dirty="0"/>
              <a:t>iznosu po zaključenju </a:t>
            </a:r>
            <a:r>
              <a:rPr lang="hr-HR" sz="2200" dirty="0" smtClean="0"/>
              <a:t>Ugovora</a:t>
            </a:r>
          </a:p>
          <a:p>
            <a:r>
              <a:rPr lang="hr-HR" sz="2200" dirty="0" smtClean="0"/>
              <a:t>Za pravdanje cjelokupne investicije priznaju se računi i bankovne transakcije opravdanih/ prihvatljivih troškova iz predloženog troškovnika koji su nastali tijekom 2015. i 2016. godine</a:t>
            </a:r>
            <a:r>
              <a:rPr lang="hr-HR" dirty="0"/>
              <a:t/>
            </a:r>
            <a:br>
              <a:rPr lang="hr-HR" dirty="0"/>
            </a:br>
            <a:r>
              <a:rPr lang="hr-HR" dirty="0"/>
              <a:t/>
            </a:r>
            <a:br>
              <a:rPr lang="hr-HR" dirty="0"/>
            </a:br>
            <a:endParaRPr lang="hr-HR" altLang="x-none" dirty="0" smtClean="0"/>
          </a:p>
        </p:txBody>
      </p:sp>
      <p:graphicFrame>
        <p:nvGraphicFramePr>
          <p:cNvPr id="2" name="Dijagram 1"/>
          <p:cNvGraphicFramePr/>
          <p:nvPr>
            <p:extLst>
              <p:ext uri="{D42A27DB-BD31-4B8C-83A1-F6EECF244321}">
                <p14:modId xmlns="" xmlns:p14="http://schemas.microsoft.com/office/powerpoint/2010/main" val="2434501770"/>
              </p:ext>
            </p:extLst>
          </p:nvPr>
        </p:nvGraphicFramePr>
        <p:xfrm>
          <a:off x="0" y="2150770"/>
          <a:ext cx="11500834" cy="2120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zervirano mjesto datuma 4"/>
          <p:cNvSpPr>
            <a:spLocks noGrp="1"/>
          </p:cNvSpPr>
          <p:nvPr>
            <p:ph type="dt" sz="half" idx="10"/>
          </p:nvPr>
        </p:nvSpPr>
        <p:spPr/>
        <p:txBody>
          <a:bodyPr/>
          <a:lstStyle/>
          <a:p>
            <a:pPr>
              <a:defRPr/>
            </a:pPr>
            <a:fld id="{D0C538D4-34AD-402B-9127-2BD5878E88B4}" type="datetime1">
              <a:rPr lang="hr-HR" smtClean="0"/>
              <a:pPr>
                <a:defRPr/>
              </a:pPr>
              <a:t>13.5.2016</a:t>
            </a:fld>
            <a:endParaRPr lang="hr-HR" dirty="0"/>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12</a:t>
            </a:fld>
            <a:endParaRPr lang="hr-HR"/>
          </a:p>
        </p:txBody>
      </p:sp>
      <p:pic>
        <p:nvPicPr>
          <p:cNvPr id="7" name="Slika 6"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709412" y="107548"/>
            <a:ext cx="10515600" cy="1325563"/>
          </a:xfrm>
        </p:spPr>
        <p:txBody>
          <a:bodyPr/>
          <a:lstStyle/>
          <a:p>
            <a:r>
              <a:rPr lang="hr-HR" sz="3200" b="1" dirty="0" smtClean="0"/>
              <a:t>NEPRIHVATLJIVI TROŠKOVI</a:t>
            </a:r>
            <a:endParaRPr lang="hr-HR" sz="3200" b="1" dirty="0"/>
          </a:p>
        </p:txBody>
      </p:sp>
      <p:sp>
        <p:nvSpPr>
          <p:cNvPr id="3" name="Rezervirano mjesto sadržaja 2"/>
          <p:cNvSpPr>
            <a:spLocks noGrp="1"/>
          </p:cNvSpPr>
          <p:nvPr>
            <p:ph idx="1"/>
          </p:nvPr>
        </p:nvSpPr>
        <p:spPr>
          <a:xfrm>
            <a:off x="709412" y="1246076"/>
            <a:ext cx="10515600" cy="4351338"/>
          </a:xfrm>
        </p:spPr>
        <p:txBody>
          <a:bodyPr/>
          <a:lstStyle/>
          <a:p>
            <a:r>
              <a:rPr lang="hr-HR" sz="2400" dirty="0" smtClean="0"/>
              <a:t>PDV </a:t>
            </a:r>
            <a:r>
              <a:rPr lang="hr-HR" sz="2400" dirty="0"/>
              <a:t>za koji se ima pravo ostvariti odbitak (povrat PDV</a:t>
            </a:r>
            <a:r>
              <a:rPr lang="hr-HR" sz="2400" dirty="0" smtClean="0"/>
              <a:t>),</a:t>
            </a:r>
          </a:p>
          <a:p>
            <a:r>
              <a:rPr lang="hr-HR" sz="2400" dirty="0" smtClean="0"/>
              <a:t>porez na dohodak,</a:t>
            </a:r>
          </a:p>
          <a:p>
            <a:r>
              <a:rPr lang="hr-HR" sz="2400" dirty="0" smtClean="0"/>
              <a:t>prirez,</a:t>
            </a:r>
          </a:p>
          <a:p>
            <a:r>
              <a:rPr lang="hr-HR" sz="2400" dirty="0" smtClean="0"/>
              <a:t>troškovi zaposlenika (plaće),</a:t>
            </a:r>
          </a:p>
          <a:p>
            <a:r>
              <a:rPr lang="hr-HR" sz="2400" dirty="0" smtClean="0"/>
              <a:t>kamate i ostali financijski troškovi (garancije i sl.),</a:t>
            </a:r>
          </a:p>
          <a:p>
            <a:r>
              <a:rPr lang="hr-HR" sz="2400" dirty="0" smtClean="0"/>
              <a:t>kazne,</a:t>
            </a:r>
          </a:p>
          <a:p>
            <a:r>
              <a:rPr lang="hr-HR" sz="2400" dirty="0" smtClean="0"/>
              <a:t>f</a:t>
            </a:r>
            <a:r>
              <a:rPr lang="it-IT" sz="2400" dirty="0" err="1" smtClean="0"/>
              <a:t>inancijske</a:t>
            </a:r>
            <a:r>
              <a:rPr lang="it-IT" sz="2400" dirty="0" smtClean="0"/>
              <a:t> </a:t>
            </a:r>
            <a:r>
              <a:rPr lang="it-IT" sz="2400" dirty="0" err="1" smtClean="0"/>
              <a:t>glob</a:t>
            </a:r>
            <a:r>
              <a:rPr lang="hr-HR" sz="2400" dirty="0" smtClean="0"/>
              <a:t>e,</a:t>
            </a:r>
          </a:p>
          <a:p>
            <a:r>
              <a:rPr lang="it-IT" sz="2400" dirty="0" err="1" smtClean="0"/>
              <a:t>troškovi</a:t>
            </a:r>
            <a:r>
              <a:rPr lang="it-IT" sz="2400" dirty="0" smtClean="0"/>
              <a:t> </a:t>
            </a:r>
            <a:r>
              <a:rPr lang="it-IT" sz="2400" dirty="0" err="1" smtClean="0"/>
              <a:t>sudskog</a:t>
            </a:r>
            <a:r>
              <a:rPr lang="it-IT" sz="2400" dirty="0" smtClean="0"/>
              <a:t> spora</a:t>
            </a:r>
            <a:r>
              <a:rPr lang="hr-HR" sz="2400" dirty="0" smtClean="0"/>
              <a:t>,</a:t>
            </a:r>
          </a:p>
          <a:p>
            <a:r>
              <a:rPr lang="hr-HR" sz="2400" dirty="0" smtClean="0"/>
              <a:t>kamate na dug, </a:t>
            </a:r>
          </a:p>
          <a:p>
            <a:r>
              <a:rPr lang="hr-HR" sz="2400" dirty="0" smtClean="0"/>
              <a:t>operativni troškovi održavanja objekta,</a:t>
            </a:r>
          </a:p>
          <a:p>
            <a:r>
              <a:rPr lang="hr-HR" sz="2400" dirty="0"/>
              <a:t>i</a:t>
            </a:r>
            <a:r>
              <a:rPr lang="hr-HR" sz="2400" dirty="0" smtClean="0"/>
              <a:t>zdaci povezani s kategorizacijom ili </a:t>
            </a:r>
            <a:r>
              <a:rPr lang="hr-HR" sz="2400" dirty="0" err="1" smtClean="0"/>
              <a:t>rekategorizacijom</a:t>
            </a:r>
            <a:r>
              <a:rPr lang="hr-HR" sz="2400" dirty="0" smtClean="0"/>
              <a:t> ugostiteljskih objekata</a:t>
            </a:r>
          </a:p>
          <a:p>
            <a:pPr marL="0" indent="0">
              <a:buNone/>
            </a:pPr>
            <a:r>
              <a:rPr lang="it-IT" dirty="0"/>
              <a:t/>
            </a:r>
            <a:br>
              <a:rPr lang="it-IT" dirty="0"/>
            </a:br>
            <a:r>
              <a:rPr lang="hr-HR" dirty="0"/>
              <a:t/>
            </a:r>
            <a:br>
              <a:rPr lang="hr-HR" dirty="0"/>
            </a:br>
            <a:r>
              <a:rPr lang="hr-HR" dirty="0"/>
              <a:t/>
            </a:r>
            <a:br>
              <a:rPr lang="hr-HR" dirty="0"/>
            </a:br>
            <a:r>
              <a:rPr lang="hr-HR" dirty="0"/>
              <a:t/>
            </a:r>
            <a:br>
              <a:rPr lang="hr-HR" dirty="0"/>
            </a:br>
            <a:r>
              <a:rPr lang="hr-HR" dirty="0"/>
              <a:t/>
            </a:r>
            <a:br>
              <a:rPr lang="hr-HR" dirty="0"/>
            </a:br>
            <a:endParaRPr lang="hr-HR" dirty="0"/>
          </a:p>
        </p:txBody>
      </p:sp>
      <p:sp>
        <p:nvSpPr>
          <p:cNvPr id="4" name="Rezervirano mjesto datuma 3"/>
          <p:cNvSpPr>
            <a:spLocks noGrp="1"/>
          </p:cNvSpPr>
          <p:nvPr>
            <p:ph type="dt" sz="half" idx="10"/>
          </p:nvPr>
        </p:nvSpPr>
        <p:spPr/>
        <p:txBody>
          <a:bodyPr/>
          <a:lstStyle/>
          <a:p>
            <a:pPr>
              <a:defRPr/>
            </a:pPr>
            <a:fld id="{FF562AC0-AD0A-4467-B7BA-679AF0F35E6C}"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13</a:t>
            </a:fld>
            <a:endParaRPr lang="hr-HR"/>
          </a:p>
        </p:txBody>
      </p:sp>
      <p:pic>
        <p:nvPicPr>
          <p:cNvPr id="6" name="Slika 5"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38267111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38200" y="365126"/>
            <a:ext cx="10515600" cy="793974"/>
          </a:xfrm>
        </p:spPr>
        <p:txBody>
          <a:bodyPr/>
          <a:lstStyle/>
          <a:p>
            <a:r>
              <a:rPr lang="hr-HR" sz="3200" b="1" dirty="0" smtClean="0"/>
              <a:t>NAPOMENE:</a:t>
            </a:r>
            <a:endParaRPr lang="hr-HR" sz="3200" b="1" dirty="0"/>
          </a:p>
        </p:txBody>
      </p:sp>
      <p:sp>
        <p:nvSpPr>
          <p:cNvPr id="3" name="Rezervirano mjesto sadržaja 2"/>
          <p:cNvSpPr>
            <a:spLocks noGrp="1"/>
          </p:cNvSpPr>
          <p:nvPr>
            <p:ph idx="1"/>
          </p:nvPr>
        </p:nvSpPr>
        <p:spPr>
          <a:xfrm>
            <a:off x="838200" y="1435994"/>
            <a:ext cx="10515600" cy="5422006"/>
          </a:xfrm>
        </p:spPr>
        <p:txBody>
          <a:bodyPr/>
          <a:lstStyle/>
          <a:p>
            <a:r>
              <a:rPr lang="hr-HR" sz="2000" dirty="0" smtClean="0"/>
              <a:t>Za projekte koji su vezani za nekretnine, uvjet je da su podnositelji zahtjeva kao potencijalni korisnici potpore vlasnici ili imaju po drugom osnovu pravo dugoročnog (minimalno 10 godina) raspolaganja ili upravljanje predmetnom nekretninom, područjem ili lokalitetom</a:t>
            </a:r>
          </a:p>
          <a:p>
            <a:r>
              <a:rPr lang="hr-HR" sz="2000" dirty="0" smtClean="0"/>
              <a:t>Za projekte koji su vezani za izgradnju, obnovu ili rekonstrukciju, korisnik potpore mora imati rješenje nadležnog tijela o uvjetima građenja ili građevinsku dozvolu ili potvrdu glavnog projekta, u skladu s važećim zakonima iz prostornog uređenja i građenja vezano za datum njihovog izvođenja</a:t>
            </a:r>
          </a:p>
          <a:p>
            <a:r>
              <a:rPr lang="hr-HR" sz="2000" dirty="0" smtClean="0"/>
              <a:t>Svi korisnici potpore imaju obvezu bavljenja turizmom najmanje još 5 godina od završetka projektnih aktivnosti</a:t>
            </a:r>
          </a:p>
          <a:p>
            <a:r>
              <a:rPr lang="hr-HR" sz="2000" dirty="0" smtClean="0"/>
              <a:t>Korisnik potpore dužan je osigurati preostala sredstva za završetak predloženog projekta u roku i s dokazima koji će biti definirani Ugovorom</a:t>
            </a:r>
          </a:p>
          <a:p>
            <a:r>
              <a:rPr lang="hr-HR" sz="2000" dirty="0" smtClean="0"/>
              <a:t>Bespovratne potpore temeljem ovog Programa smatraju se </a:t>
            </a:r>
            <a:r>
              <a:rPr lang="hr-HR" sz="2000" u="sng" dirty="0" smtClean="0"/>
              <a:t>potporom male vrijednosti</a:t>
            </a:r>
          </a:p>
          <a:p>
            <a:r>
              <a:rPr lang="hr-HR" sz="2000" dirty="0" smtClean="0"/>
              <a:t>Temeljem ovog Programa, jedan prijavitelj može dobiti bespovratnu potporu samo za jedan projekt, odnosno koristiti sredstva samo jedne Mjere ili </a:t>
            </a:r>
            <a:r>
              <a:rPr lang="hr-HR" sz="2000" dirty="0" err="1" smtClean="0"/>
              <a:t>Podmjere</a:t>
            </a:r>
            <a:endParaRPr lang="hr-HR" sz="2000" dirty="0"/>
          </a:p>
        </p:txBody>
      </p:sp>
      <p:sp>
        <p:nvSpPr>
          <p:cNvPr id="4" name="Rezervirano mjesto datuma 3"/>
          <p:cNvSpPr>
            <a:spLocks noGrp="1"/>
          </p:cNvSpPr>
          <p:nvPr>
            <p:ph type="dt" sz="half" idx="10"/>
          </p:nvPr>
        </p:nvSpPr>
        <p:spPr/>
        <p:txBody>
          <a:bodyPr/>
          <a:lstStyle/>
          <a:p>
            <a:pPr>
              <a:defRPr/>
            </a:pPr>
            <a:fld id="{E7534E85-5306-42FD-A051-FEFA0FC30A68}"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14</a:t>
            </a:fld>
            <a:endParaRPr lang="hr-HR"/>
          </a:p>
        </p:txBody>
      </p:sp>
      <p:pic>
        <p:nvPicPr>
          <p:cNvPr id="6" name="Slika 5"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29137731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38200" y="197701"/>
            <a:ext cx="10515600" cy="742458"/>
          </a:xfrm>
        </p:spPr>
        <p:txBody>
          <a:bodyPr/>
          <a:lstStyle/>
          <a:p>
            <a:r>
              <a:rPr lang="hr-HR" sz="3200" b="1" dirty="0"/>
              <a:t>NAČIN PODNOŠENJA ZAHTJEVA</a:t>
            </a:r>
          </a:p>
        </p:txBody>
      </p:sp>
      <p:sp>
        <p:nvSpPr>
          <p:cNvPr id="3" name="Rezervirano mjesto sadržaja 2"/>
          <p:cNvSpPr>
            <a:spLocks noGrp="1"/>
          </p:cNvSpPr>
          <p:nvPr>
            <p:ph idx="1"/>
          </p:nvPr>
        </p:nvSpPr>
        <p:spPr>
          <a:xfrm>
            <a:off x="928352" y="1155924"/>
            <a:ext cx="10868696" cy="5702076"/>
          </a:xfrm>
        </p:spPr>
        <p:txBody>
          <a:bodyPr/>
          <a:lstStyle/>
          <a:p>
            <a:r>
              <a:rPr lang="hr-HR" sz="2400" dirty="0"/>
              <a:t>Prijave se podnose </a:t>
            </a:r>
            <a:r>
              <a:rPr lang="hr-HR" sz="2400" b="1" dirty="0"/>
              <a:t>online</a:t>
            </a:r>
            <a:r>
              <a:rPr lang="hr-HR" sz="2400" dirty="0"/>
              <a:t>, na obrascu zahtjeva (</a:t>
            </a:r>
            <a:r>
              <a:rPr lang="hr-HR" sz="2400" b="1" dirty="0"/>
              <a:t>KTG/16</a:t>
            </a:r>
            <a:r>
              <a:rPr lang="hr-HR" sz="2400" dirty="0"/>
              <a:t>) koji je dostupan na </a:t>
            </a:r>
            <a:r>
              <a:rPr lang="hr-HR" sz="2400" dirty="0" smtClean="0"/>
              <a:t>mrežnim stranicama </a:t>
            </a:r>
            <a:r>
              <a:rPr lang="hr-HR" sz="2400" dirty="0"/>
              <a:t>Ministarstva turizma u rubrici Javni </a:t>
            </a:r>
            <a:r>
              <a:rPr lang="hr-HR" sz="2400" dirty="0" smtClean="0"/>
              <a:t>pozivi: </a:t>
            </a:r>
            <a:r>
              <a:rPr lang="hr-HR" sz="2400" dirty="0" smtClean="0">
                <a:hlinkClick r:id="rId2"/>
              </a:rPr>
              <a:t>http</a:t>
            </a:r>
            <a:r>
              <a:rPr lang="hr-HR" sz="2400" dirty="0">
                <a:hlinkClick r:id="rId2"/>
              </a:rPr>
              <a:t>://</a:t>
            </a:r>
            <a:r>
              <a:rPr lang="hr-HR" sz="2400" dirty="0" smtClean="0">
                <a:hlinkClick r:id="rId2"/>
              </a:rPr>
              <a:t>www.mint.hr/</a:t>
            </a:r>
            <a:r>
              <a:rPr lang="hr-HR" sz="2400" dirty="0" err="1" smtClean="0">
                <a:hlinkClick r:id="rId2"/>
              </a:rPr>
              <a:t>default.aspx</a:t>
            </a:r>
            <a:r>
              <a:rPr lang="hr-HR" sz="2400" dirty="0" smtClean="0">
                <a:hlinkClick r:id="rId2"/>
              </a:rPr>
              <a:t>?</a:t>
            </a:r>
            <a:r>
              <a:rPr lang="hr-HR" sz="2400" dirty="0" err="1" smtClean="0">
                <a:hlinkClick r:id="rId2"/>
              </a:rPr>
              <a:t>id</a:t>
            </a:r>
            <a:r>
              <a:rPr lang="hr-HR" sz="2400" dirty="0" smtClean="0">
                <a:hlinkClick r:id="rId2"/>
              </a:rPr>
              <a:t>=370</a:t>
            </a:r>
            <a:endParaRPr lang="hr-HR" sz="2400" dirty="0" smtClean="0"/>
          </a:p>
          <a:p>
            <a:pPr>
              <a:buNone/>
            </a:pPr>
            <a:endParaRPr lang="hr-HR" sz="2400" dirty="0" smtClean="0"/>
          </a:p>
          <a:p>
            <a:r>
              <a:rPr lang="hr-HR" sz="2400" dirty="0" smtClean="0"/>
              <a:t>Popunjene prijave trebaju se dostaviti i u tiskanom obliku s obrazloženjem zahtjeva i svim prilozima na sljedeću adresu:</a:t>
            </a:r>
          </a:p>
          <a:p>
            <a:pPr marL="0" indent="0">
              <a:buNone/>
            </a:pPr>
            <a:r>
              <a:rPr lang="hr-HR" dirty="0"/>
              <a:t>	</a:t>
            </a:r>
            <a:r>
              <a:rPr lang="hr-HR" dirty="0" smtClean="0"/>
              <a:t>	</a:t>
            </a:r>
            <a:r>
              <a:rPr lang="hr-HR" sz="2000" dirty="0" smtClean="0"/>
              <a:t>Ministarstvo turizma</a:t>
            </a:r>
          </a:p>
          <a:p>
            <a:pPr marL="0" indent="0">
              <a:buNone/>
            </a:pPr>
            <a:r>
              <a:rPr lang="hr-HR" sz="2000" dirty="0"/>
              <a:t>	</a:t>
            </a:r>
            <a:r>
              <a:rPr lang="hr-HR" sz="2000" dirty="0" smtClean="0"/>
              <a:t>	Prijava na javni poziv</a:t>
            </a:r>
          </a:p>
          <a:p>
            <a:pPr marL="0" indent="0">
              <a:buNone/>
            </a:pPr>
            <a:r>
              <a:rPr lang="hr-HR" sz="2000" dirty="0"/>
              <a:t>	</a:t>
            </a:r>
            <a:r>
              <a:rPr lang="hr-HR" sz="2000" dirty="0" smtClean="0"/>
              <a:t>	Konkurentnost turističkog gospodarstva</a:t>
            </a:r>
          </a:p>
          <a:p>
            <a:pPr marL="0" indent="0">
              <a:buNone/>
            </a:pPr>
            <a:r>
              <a:rPr lang="hr-HR" sz="2000" dirty="0"/>
              <a:t>	</a:t>
            </a:r>
            <a:r>
              <a:rPr lang="hr-HR" sz="2000" dirty="0" smtClean="0"/>
              <a:t>	(navesti grupu namjene A1, A2, A3, A4, B, C ili D)</a:t>
            </a:r>
          </a:p>
          <a:p>
            <a:pPr marL="0" indent="0">
              <a:buNone/>
            </a:pPr>
            <a:r>
              <a:rPr lang="hr-HR" sz="2000" dirty="0"/>
              <a:t>	</a:t>
            </a:r>
            <a:r>
              <a:rPr lang="hr-HR" sz="2000" dirty="0" smtClean="0"/>
              <a:t>	- ne otvaraj</a:t>
            </a:r>
          </a:p>
          <a:p>
            <a:pPr marL="0" indent="0">
              <a:buNone/>
            </a:pPr>
            <a:r>
              <a:rPr lang="hr-HR" sz="2000" dirty="0"/>
              <a:t>	</a:t>
            </a:r>
            <a:r>
              <a:rPr lang="hr-HR" sz="2000" dirty="0" smtClean="0"/>
              <a:t>	Prisavlje 14</a:t>
            </a:r>
          </a:p>
          <a:p>
            <a:pPr marL="0" indent="0">
              <a:buNone/>
            </a:pPr>
            <a:r>
              <a:rPr lang="hr-HR" sz="2000" dirty="0"/>
              <a:t>	</a:t>
            </a:r>
            <a:r>
              <a:rPr lang="hr-HR" sz="2000" dirty="0" smtClean="0"/>
              <a:t>	10 000 Zagreb</a:t>
            </a:r>
            <a:r>
              <a:rPr lang="hr-HR" dirty="0"/>
              <a:t/>
            </a:r>
            <a:br>
              <a:rPr lang="hr-HR" dirty="0"/>
            </a:br>
            <a:r>
              <a:rPr lang="hr-HR" dirty="0"/>
              <a:t/>
            </a:r>
            <a:br>
              <a:rPr lang="hr-HR" dirty="0"/>
            </a:br>
            <a:endParaRPr lang="hr-HR" dirty="0"/>
          </a:p>
        </p:txBody>
      </p:sp>
      <p:sp>
        <p:nvSpPr>
          <p:cNvPr id="4" name="Rezervirano mjesto datuma 3"/>
          <p:cNvSpPr>
            <a:spLocks noGrp="1"/>
          </p:cNvSpPr>
          <p:nvPr>
            <p:ph type="dt" sz="half" idx="10"/>
          </p:nvPr>
        </p:nvSpPr>
        <p:spPr/>
        <p:txBody>
          <a:bodyPr/>
          <a:lstStyle/>
          <a:p>
            <a:pPr>
              <a:defRPr/>
            </a:pPr>
            <a:fld id="{BE205784-15AD-4CE8-95C9-28AA213FE563}"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15</a:t>
            </a:fld>
            <a:endParaRPr lang="hr-HR"/>
          </a:p>
        </p:txBody>
      </p:sp>
      <p:pic>
        <p:nvPicPr>
          <p:cNvPr id="6" name="Slika 5" descr="911.jpg"/>
          <p:cNvPicPr>
            <a:picLocks noChangeAspect="1"/>
          </p:cNvPicPr>
          <p:nvPr/>
        </p:nvPicPr>
        <p:blipFill>
          <a:blip r:embed="rId3"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25808034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zervirano mjesto sadržaja 2"/>
          <p:cNvSpPr>
            <a:spLocks noGrp="1"/>
          </p:cNvSpPr>
          <p:nvPr>
            <p:ph idx="1"/>
          </p:nvPr>
        </p:nvSpPr>
        <p:spPr>
          <a:xfrm>
            <a:off x="462484" y="1072211"/>
            <a:ext cx="11359165" cy="5785789"/>
          </a:xfrm>
        </p:spPr>
        <p:txBody>
          <a:bodyPr/>
          <a:lstStyle/>
          <a:p>
            <a:r>
              <a:rPr lang="hr-HR" sz="1900" dirty="0"/>
              <a:t>ispunjen obrazac zahtjeva </a:t>
            </a:r>
            <a:r>
              <a:rPr lang="hr-HR" sz="1900" b="1" dirty="0"/>
              <a:t>KTG/16 </a:t>
            </a:r>
            <a:r>
              <a:rPr lang="hr-HR" sz="1900" dirty="0"/>
              <a:t>koji se nalazi na internetskim </a:t>
            </a:r>
            <a:r>
              <a:rPr lang="hr-HR" sz="1900" dirty="0" smtClean="0"/>
              <a:t>stranicama Ministarstva </a:t>
            </a:r>
          </a:p>
          <a:p>
            <a:r>
              <a:rPr lang="hr-HR" sz="1900" dirty="0" smtClean="0"/>
              <a:t>dokaz </a:t>
            </a:r>
            <a:r>
              <a:rPr lang="hr-HR" sz="1900" dirty="0"/>
              <a:t>o pravnom statusu podnositelja zahtjeva </a:t>
            </a:r>
            <a:r>
              <a:rPr lang="hr-HR" sz="1900" dirty="0" smtClean="0"/>
              <a:t>(preslika izvoda iz trgovačkog, obrtnog ili drugog odgovarajućeg registra)</a:t>
            </a:r>
          </a:p>
          <a:p>
            <a:r>
              <a:rPr lang="hr-HR" sz="1900" dirty="0" smtClean="0"/>
              <a:t>za </a:t>
            </a:r>
            <a:r>
              <a:rPr lang="hr-HR" sz="1900" dirty="0"/>
              <a:t>postojeće ugostiteljske objekte – preslika važećeg rješenja o </a:t>
            </a:r>
            <a:r>
              <a:rPr lang="hr-HR" sz="1900" dirty="0" smtClean="0"/>
              <a:t>ispunjavanju minimalnih </a:t>
            </a:r>
            <a:r>
              <a:rPr lang="hr-HR" sz="1900" dirty="0"/>
              <a:t>uvjeta za vrstu i kategoriju ugostiteljskog </a:t>
            </a:r>
            <a:r>
              <a:rPr lang="hr-HR" sz="1900" dirty="0" smtClean="0"/>
              <a:t>objekta</a:t>
            </a:r>
          </a:p>
          <a:p>
            <a:r>
              <a:rPr lang="hr-HR" sz="1900" dirty="0"/>
              <a:t>p</a:t>
            </a:r>
            <a:r>
              <a:rPr lang="hr-HR" sz="1900" dirty="0" smtClean="0"/>
              <a:t>otvrda Porezne uprave o nepostojanju duga prema državi</a:t>
            </a:r>
          </a:p>
          <a:p>
            <a:r>
              <a:rPr lang="hr-HR" sz="1900" dirty="0" smtClean="0"/>
              <a:t>Dokaz o vlasničkom ili drugom stvarno-pravnom statusu prema objektu ili području realizacije projekta</a:t>
            </a:r>
          </a:p>
          <a:p>
            <a:r>
              <a:rPr lang="hr-HR" sz="1900" dirty="0" smtClean="0"/>
              <a:t>Opis projekta s dokumentacijom koja ga pojašnjava</a:t>
            </a:r>
          </a:p>
          <a:p>
            <a:r>
              <a:rPr lang="hr-HR" sz="1900" dirty="0" smtClean="0"/>
              <a:t>Troškovnik provedbe projekta</a:t>
            </a:r>
          </a:p>
          <a:p>
            <a:r>
              <a:rPr lang="hr-HR" sz="1900" dirty="0" smtClean="0"/>
              <a:t>Program ulaganja i izvori financiranja uz dostavu dokaza</a:t>
            </a:r>
          </a:p>
          <a:p>
            <a:r>
              <a:rPr lang="hr-HR" sz="1900" dirty="0" smtClean="0"/>
              <a:t>Rješenje nadležnog tijela o uvjetima građenja</a:t>
            </a:r>
          </a:p>
          <a:p>
            <a:r>
              <a:rPr lang="hr-HR" sz="1900" dirty="0" smtClean="0"/>
              <a:t>Trgovačko društvo dostavlja BON1 i BON2</a:t>
            </a:r>
          </a:p>
          <a:p>
            <a:r>
              <a:rPr lang="hr-HR" sz="1900" dirty="0" smtClean="0"/>
              <a:t>Potvrda nadležne turističke zajednice o broju noćenja i plaćenoj boravišnoj pristojbi (svi s postojećim smještajnim kapacitetima)</a:t>
            </a:r>
          </a:p>
          <a:p>
            <a:r>
              <a:rPr lang="hr-HR" sz="1900" dirty="0" smtClean="0"/>
              <a:t>JOPPD obrazac (za dva mjeseca, samo zbirne podatke)</a:t>
            </a:r>
            <a:r>
              <a:rPr lang="hr-HR" sz="2000" dirty="0"/>
              <a:t/>
            </a:r>
            <a:br>
              <a:rPr lang="hr-HR" sz="2000" dirty="0"/>
            </a:br>
            <a:r>
              <a:rPr lang="hr-HR" dirty="0"/>
              <a:t/>
            </a:r>
            <a:br>
              <a:rPr lang="hr-HR" dirty="0"/>
            </a:br>
            <a:endParaRPr lang="hr-HR" dirty="0"/>
          </a:p>
        </p:txBody>
      </p:sp>
      <p:sp>
        <p:nvSpPr>
          <p:cNvPr id="4" name="Rezervirano mjesto datuma 3"/>
          <p:cNvSpPr>
            <a:spLocks noGrp="1"/>
          </p:cNvSpPr>
          <p:nvPr>
            <p:ph type="dt" sz="half" idx="10"/>
          </p:nvPr>
        </p:nvSpPr>
        <p:spPr/>
        <p:txBody>
          <a:bodyPr/>
          <a:lstStyle/>
          <a:p>
            <a:pPr>
              <a:defRPr/>
            </a:pPr>
            <a:fld id="{13ACC58E-C653-45A0-B3C8-F57B838DBA8A}"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16</a:t>
            </a:fld>
            <a:endParaRPr lang="hr-HR"/>
          </a:p>
        </p:txBody>
      </p:sp>
      <p:pic>
        <p:nvPicPr>
          <p:cNvPr id="6" name="Slika 5"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sp>
        <p:nvSpPr>
          <p:cNvPr id="2" name="Naslov 1"/>
          <p:cNvSpPr>
            <a:spLocks noGrp="1"/>
          </p:cNvSpPr>
          <p:nvPr>
            <p:ph type="title"/>
          </p:nvPr>
        </p:nvSpPr>
        <p:spPr>
          <a:xfrm>
            <a:off x="216298" y="185978"/>
            <a:ext cx="10932347" cy="562154"/>
          </a:xfrm>
        </p:spPr>
        <p:txBody>
          <a:bodyPr/>
          <a:lstStyle/>
          <a:p>
            <a:r>
              <a:rPr lang="hr-HR" sz="3200" b="1" dirty="0" smtClean="0"/>
              <a:t>DOKUMENTACIJA </a:t>
            </a:r>
            <a:r>
              <a:rPr lang="hr-HR" sz="3200" b="1" dirty="0"/>
              <a:t>KOJA SE </a:t>
            </a:r>
            <a:r>
              <a:rPr lang="hr-HR" sz="3200" b="1" dirty="0" smtClean="0"/>
              <a:t>DOSTAVLJA UZ </a:t>
            </a:r>
            <a:r>
              <a:rPr lang="hr-HR" sz="3200" b="1" dirty="0"/>
              <a:t>ZAHTJEV</a:t>
            </a:r>
          </a:p>
        </p:txBody>
      </p:sp>
    </p:spTree>
    <p:extLst>
      <p:ext uri="{BB962C8B-B14F-4D97-AF65-F5344CB8AC3E}">
        <p14:creationId xmlns="" xmlns:p14="http://schemas.microsoft.com/office/powerpoint/2010/main" val="27159037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675398" y="389562"/>
            <a:ext cx="10515600" cy="600790"/>
          </a:xfrm>
        </p:spPr>
        <p:txBody>
          <a:bodyPr/>
          <a:lstStyle/>
          <a:p>
            <a:r>
              <a:rPr lang="hr-HR" sz="3200" b="1" dirty="0" smtClean="0"/>
              <a:t>OPĆI KRITERIJI ZA OCJENU PROJEKTA</a:t>
            </a:r>
            <a:endParaRPr lang="hr-HR" sz="3200" b="1" dirty="0"/>
          </a:p>
        </p:txBody>
      </p:sp>
      <p:graphicFrame>
        <p:nvGraphicFramePr>
          <p:cNvPr id="5" name="Rezervirano mjesto sadržaja 4"/>
          <p:cNvGraphicFramePr>
            <a:graphicFrameLocks noGrp="1"/>
          </p:cNvGraphicFramePr>
          <p:nvPr>
            <p:ph idx="1"/>
            <p:extLst>
              <p:ext uri="{D42A27DB-BD31-4B8C-83A1-F6EECF244321}">
                <p14:modId xmlns="" xmlns:p14="http://schemas.microsoft.com/office/powerpoint/2010/main" val="3495391633"/>
              </p:ext>
            </p:extLst>
          </p:nvPr>
        </p:nvGraphicFramePr>
        <p:xfrm>
          <a:off x="722290" y="1364468"/>
          <a:ext cx="9696718" cy="4785360"/>
        </p:xfrm>
        <a:graphic>
          <a:graphicData uri="http://schemas.openxmlformats.org/drawingml/2006/table">
            <a:tbl>
              <a:tblPr firstRow="1" bandRow="1">
                <a:tableStyleId>{69CF1AB2-1976-4502-BF36-3FF5EA218861}</a:tableStyleId>
              </a:tblPr>
              <a:tblGrid>
                <a:gridCol w="9696718"/>
              </a:tblGrid>
              <a:tr h="370840">
                <a:tc>
                  <a:txBody>
                    <a:bodyPr/>
                    <a:lstStyle/>
                    <a:p>
                      <a:r>
                        <a:rPr lang="hr-HR" sz="2000" b="0" dirty="0" smtClean="0"/>
                        <a:t>1. Važnost</a:t>
                      </a:r>
                      <a:r>
                        <a:rPr lang="hr-HR" sz="2000" b="0" baseline="0" dirty="0" smtClean="0"/>
                        <a:t> projekta za proširenje/poboljšanje turističke ponude i produljenje sezone</a:t>
                      </a:r>
                      <a:endParaRPr lang="hr-HR" sz="2000" b="0" dirty="0"/>
                    </a:p>
                  </a:txBody>
                  <a:tcPr/>
                </a:tc>
              </a:tr>
              <a:tr h="370840">
                <a:tc>
                  <a:txBody>
                    <a:bodyPr/>
                    <a:lstStyle/>
                    <a:p>
                      <a:r>
                        <a:rPr lang="hr-HR" sz="2000" b="0" dirty="0" smtClean="0"/>
                        <a:t>2. Inovativnost i kreativnost projekta</a:t>
                      </a:r>
                      <a:endParaRPr lang="hr-HR" sz="2000" b="0" dirty="0"/>
                    </a:p>
                  </a:txBody>
                  <a:tcPr/>
                </a:tc>
              </a:tr>
              <a:tr h="370840">
                <a:tc>
                  <a:txBody>
                    <a:bodyPr/>
                    <a:lstStyle/>
                    <a:p>
                      <a:r>
                        <a:rPr lang="hr-HR" sz="2000" b="0" dirty="0" smtClean="0"/>
                        <a:t>3. Utjecaj projekta na uštede u poslovanju, samozapošljavanje, zadržavanje postojećih te otvaranje novih radnih mjesta</a:t>
                      </a:r>
                      <a:endParaRPr lang="hr-HR" sz="2000" b="0" dirty="0"/>
                    </a:p>
                  </a:txBody>
                  <a:tcPr/>
                </a:tc>
              </a:tr>
              <a:tr h="370840">
                <a:tc>
                  <a:txBody>
                    <a:bodyPr/>
                    <a:lstStyle/>
                    <a:p>
                      <a:r>
                        <a:rPr lang="hr-HR" sz="2000" b="0" dirty="0" smtClean="0"/>
                        <a:t>4. Izvedivost – plan realizacije – mogućnosti za primjenu ideju, razina tehničke zahtjevnosti, dostupnost</a:t>
                      </a:r>
                      <a:endParaRPr lang="hr-HR" sz="2000" b="0" dirty="0"/>
                    </a:p>
                  </a:txBody>
                  <a:tcPr/>
                </a:tc>
              </a:tr>
              <a:tr h="370840">
                <a:tc>
                  <a:txBody>
                    <a:bodyPr/>
                    <a:lstStyle/>
                    <a:p>
                      <a:r>
                        <a:rPr lang="hr-HR" sz="2000" b="0" dirty="0" smtClean="0"/>
                        <a:t>5. Važnost projekta za stvaranje uvjeta novih tržišnih</a:t>
                      </a:r>
                      <a:r>
                        <a:rPr lang="hr-HR" sz="2000" b="0" baseline="0" dirty="0" smtClean="0"/>
                        <a:t> segmenata za turiste s invaliditetom i posebnim potrebama</a:t>
                      </a:r>
                      <a:endParaRPr lang="hr-HR" sz="2000" b="0" dirty="0"/>
                    </a:p>
                  </a:txBody>
                  <a:tcPr/>
                </a:tc>
              </a:tr>
              <a:tr h="370840">
                <a:tc>
                  <a:txBody>
                    <a:bodyPr/>
                    <a:lstStyle/>
                    <a:p>
                      <a:r>
                        <a:rPr lang="hr-HR" sz="2000" b="0" dirty="0" smtClean="0"/>
                        <a:t>6. Vrijednost</a:t>
                      </a:r>
                      <a:r>
                        <a:rPr lang="hr-HR" sz="2000" b="0" baseline="0" dirty="0" smtClean="0"/>
                        <a:t> projekta u smislu očuvanja tradicijskih/autohtonih vrijednosti, tradicijskog graditeljstva, očuvanja/uređenja okoliša</a:t>
                      </a:r>
                      <a:endParaRPr lang="hr-HR" sz="2000" b="0" dirty="0"/>
                    </a:p>
                  </a:txBody>
                  <a:tcPr/>
                </a:tc>
              </a:tr>
              <a:tr h="370840">
                <a:tc>
                  <a:txBody>
                    <a:bodyPr/>
                    <a:lstStyle/>
                    <a:p>
                      <a:r>
                        <a:rPr lang="hr-HR" sz="2000" b="0" dirty="0" smtClean="0"/>
                        <a:t>7. Važnost projekta</a:t>
                      </a:r>
                      <a:r>
                        <a:rPr lang="hr-HR" sz="2000" b="0" baseline="0" dirty="0" smtClean="0"/>
                        <a:t> za područje na kojem se projekt realizira</a:t>
                      </a:r>
                      <a:endParaRPr lang="hr-HR" sz="2000" b="0" dirty="0"/>
                    </a:p>
                  </a:txBody>
                  <a:tcPr/>
                </a:tc>
              </a:tr>
              <a:tr h="370840">
                <a:tc>
                  <a:txBody>
                    <a:bodyPr/>
                    <a:lstStyle/>
                    <a:p>
                      <a:r>
                        <a:rPr lang="hr-HR" sz="2000" b="0" dirty="0" smtClean="0"/>
                        <a:t>8. Važnost projekta za unapređenje</a:t>
                      </a:r>
                      <a:r>
                        <a:rPr lang="hr-HR" sz="2000" b="0" baseline="0" dirty="0" smtClean="0"/>
                        <a:t> međunarodne prepoznatljivosti destinacije</a:t>
                      </a:r>
                      <a:endParaRPr lang="hr-HR" sz="2000" b="0" dirty="0"/>
                    </a:p>
                  </a:txBody>
                  <a:tcPr/>
                </a:tc>
              </a:tr>
              <a:tr h="370840">
                <a:tc>
                  <a:txBody>
                    <a:bodyPr/>
                    <a:lstStyle/>
                    <a:p>
                      <a:r>
                        <a:rPr lang="hr-HR" sz="2000" b="0" dirty="0" smtClean="0"/>
                        <a:t>9.</a:t>
                      </a:r>
                      <a:r>
                        <a:rPr lang="hr-HR" sz="2000" b="0" baseline="0" dirty="0" smtClean="0"/>
                        <a:t> Postotak uloženih vlastitih sredstava u projektne aktivnosti iz predloženog troškovnika</a:t>
                      </a:r>
                      <a:endParaRPr lang="hr-HR" sz="2000" b="0" dirty="0"/>
                    </a:p>
                  </a:txBody>
                  <a:tcPr/>
                </a:tc>
              </a:tr>
            </a:tbl>
          </a:graphicData>
        </a:graphic>
      </p:graphicFrame>
      <p:sp>
        <p:nvSpPr>
          <p:cNvPr id="4" name="Rezervirano mjesto datuma 3"/>
          <p:cNvSpPr>
            <a:spLocks noGrp="1"/>
          </p:cNvSpPr>
          <p:nvPr>
            <p:ph type="dt" sz="half" idx="10"/>
          </p:nvPr>
        </p:nvSpPr>
        <p:spPr/>
        <p:txBody>
          <a:bodyPr/>
          <a:lstStyle/>
          <a:p>
            <a:pPr>
              <a:defRPr/>
            </a:pPr>
            <a:fld id="{3FC0A873-4D84-43CA-B41F-26FCA7449DEC}"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17</a:t>
            </a:fld>
            <a:endParaRPr lang="hr-HR"/>
          </a:p>
        </p:txBody>
      </p:sp>
      <p:pic>
        <p:nvPicPr>
          <p:cNvPr id="7" name="Slika 6"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16961874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zervirano mjesto sadržaja 2"/>
          <p:cNvSpPr>
            <a:spLocks noGrp="1"/>
          </p:cNvSpPr>
          <p:nvPr>
            <p:ph idx="1"/>
          </p:nvPr>
        </p:nvSpPr>
        <p:spPr>
          <a:xfrm>
            <a:off x="838200" y="1410237"/>
            <a:ext cx="10515600" cy="5447763"/>
          </a:xfrm>
        </p:spPr>
        <p:txBody>
          <a:bodyPr/>
          <a:lstStyle/>
          <a:p>
            <a:r>
              <a:rPr lang="hr-HR" sz="2000" dirty="0" smtClean="0"/>
              <a:t>Korisnik kojemu je odobrena potpora dužan je dostaviti potpisani ugovor i </a:t>
            </a:r>
            <a:r>
              <a:rPr lang="hr-HR" sz="2000" dirty="0" err="1" smtClean="0"/>
              <a:t>solemniziranu</a:t>
            </a:r>
            <a:r>
              <a:rPr lang="hr-HR" sz="2000" dirty="0" smtClean="0"/>
              <a:t> bjanko zadužnicu (na propisani prvi veći iznos odobrenih sredstava koju Ministarstvo zadržava sve do konačnog završetka projekta) na adresu Ministarstva u roku od 8 dana od dana primitka Ugovora</a:t>
            </a:r>
            <a:endParaRPr lang="hr-HR" sz="2000" dirty="0"/>
          </a:p>
          <a:p>
            <a:r>
              <a:rPr lang="hr-HR" sz="2000" dirty="0" smtClean="0"/>
              <a:t>Najkasnije 6 mjeseci od datuma potpisivanja Ugovora o dodjeli bespovratnih sredstava, korisnik je dužan Ministarstvu dostaviti popunjeni obrazac “Izvješće o namjenskom utrošku sredstava državne potpore”</a:t>
            </a:r>
          </a:p>
          <a:p>
            <a:r>
              <a:rPr lang="hr-HR" sz="2000" dirty="0" smtClean="0"/>
              <a:t>Obveza korisnika je da projektni prijedlog na temelju kojeg su mu odobrena bespovratna sredstva provede u cijelosti i da ga u roku od najkasnije 12 mjeseci od dana potpisivanja Ugovora stavi u funkciju turizma te dostavi Ministarstvu popunjeni obrazac “Konačno izvješće o završetku cjelokupnog prijavljenog projekta“i “Izjava o stavljanju projekta u funkciju turizma” te dostavi sve potrebne dokaze o realizaciji projekta</a:t>
            </a:r>
          </a:p>
          <a:p>
            <a:r>
              <a:rPr lang="hr-HR" sz="2000" dirty="0" smtClean="0"/>
              <a:t>Nepoštivanje bilo kojeg od ugovorenih rokova smatrat će se povredom ugovora, Ministarstvo će donijeti Odluku o raskidu Ugovora te će korisnik sredstava biti dužan vratiti dodijeljena sredstva</a:t>
            </a:r>
          </a:p>
        </p:txBody>
      </p:sp>
      <p:sp>
        <p:nvSpPr>
          <p:cNvPr id="4" name="Naslov 1"/>
          <p:cNvSpPr txBox="1">
            <a:spLocks/>
          </p:cNvSpPr>
          <p:nvPr/>
        </p:nvSpPr>
        <p:spPr bwMode="auto">
          <a:xfrm>
            <a:off x="838200" y="506792"/>
            <a:ext cx="10515600" cy="6007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eaLnBrk="1" hangingPunct="1"/>
            <a:r>
              <a:rPr lang="hr-HR" sz="3200" b="1" dirty="0" smtClean="0"/>
              <a:t>OBVEZE KORISNIKA</a:t>
            </a:r>
            <a:endParaRPr lang="hr-HR" sz="3200" b="1" dirty="0"/>
          </a:p>
        </p:txBody>
      </p:sp>
      <p:sp>
        <p:nvSpPr>
          <p:cNvPr id="5" name="Rezervirano mjesto datuma 4"/>
          <p:cNvSpPr>
            <a:spLocks noGrp="1"/>
          </p:cNvSpPr>
          <p:nvPr>
            <p:ph type="dt" sz="half" idx="10"/>
          </p:nvPr>
        </p:nvSpPr>
        <p:spPr/>
        <p:txBody>
          <a:bodyPr/>
          <a:lstStyle/>
          <a:p>
            <a:pPr>
              <a:defRPr/>
            </a:pPr>
            <a:fld id="{04F61B2F-D9D3-4EDB-9C3E-61AEBF046193}" type="datetime1">
              <a:rPr lang="hr-HR" smtClean="0"/>
              <a:pPr>
                <a:defRPr/>
              </a:pPr>
              <a:t>13.5.2016</a:t>
            </a:fld>
            <a:endParaRPr lang="hr-HR"/>
          </a:p>
        </p:txBody>
      </p:sp>
      <p:sp>
        <p:nvSpPr>
          <p:cNvPr id="6" name="Rezervirano mjesto broja slajda 5"/>
          <p:cNvSpPr>
            <a:spLocks noGrp="1"/>
          </p:cNvSpPr>
          <p:nvPr>
            <p:ph type="sldNum" sz="quarter" idx="12"/>
          </p:nvPr>
        </p:nvSpPr>
        <p:spPr/>
        <p:txBody>
          <a:bodyPr/>
          <a:lstStyle/>
          <a:p>
            <a:pPr>
              <a:defRPr/>
            </a:pPr>
            <a:fld id="{11C5C40B-AA19-4363-BFC4-176CE3D7541C}" type="slidenum">
              <a:rPr lang="hr-HR" smtClean="0"/>
              <a:pPr>
                <a:defRPr/>
              </a:pPr>
              <a:t>18</a:t>
            </a:fld>
            <a:endParaRPr lang="hr-HR"/>
          </a:p>
        </p:txBody>
      </p:sp>
      <p:pic>
        <p:nvPicPr>
          <p:cNvPr id="7" name="Slika 6"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17090254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38200" y="365125"/>
            <a:ext cx="9595338" cy="854075"/>
          </a:xfrm>
        </p:spPr>
        <p:txBody>
          <a:bodyPr/>
          <a:lstStyle/>
          <a:p>
            <a:pPr algn="ctr"/>
            <a:r>
              <a:rPr lang="hr-HR" sz="3600" b="1" dirty="0" smtClean="0"/>
              <a:t>PROJEKTNI URED GRADA IVANCA</a:t>
            </a:r>
            <a:endParaRPr lang="hr-HR" sz="3600" b="1" dirty="0"/>
          </a:p>
        </p:txBody>
      </p:sp>
      <p:graphicFrame>
        <p:nvGraphicFramePr>
          <p:cNvPr id="4" name="Dijagram 3"/>
          <p:cNvGraphicFramePr/>
          <p:nvPr/>
        </p:nvGraphicFramePr>
        <p:xfrm>
          <a:off x="211014" y="2138161"/>
          <a:ext cx="11605847" cy="41454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zervirano mjesto sadržaja 2"/>
          <p:cNvSpPr>
            <a:spLocks noGrp="1"/>
          </p:cNvSpPr>
          <p:nvPr>
            <p:ph idx="1"/>
          </p:nvPr>
        </p:nvSpPr>
        <p:spPr>
          <a:xfrm>
            <a:off x="504092" y="1638056"/>
            <a:ext cx="11207262" cy="577606"/>
          </a:xfrm>
        </p:spPr>
        <p:txBody>
          <a:bodyPr/>
          <a:lstStyle/>
          <a:p>
            <a:r>
              <a:rPr lang="hr-HR" sz="2000" b="1" i="1" dirty="0" smtClean="0"/>
              <a:t>još jedan od oblika bespovratne potpore Grada Ivanca s ciljem poticanja povoljne poduzetničke klime</a:t>
            </a:r>
            <a:endParaRPr lang="hr-HR" sz="2000" dirty="0" smtClean="0"/>
          </a:p>
          <a:p>
            <a:endParaRPr lang="hr-HR" dirty="0"/>
          </a:p>
        </p:txBody>
      </p:sp>
      <p:sp>
        <p:nvSpPr>
          <p:cNvPr id="8" name="Rezervirano mjesto datuma 7"/>
          <p:cNvSpPr>
            <a:spLocks noGrp="1"/>
          </p:cNvSpPr>
          <p:nvPr>
            <p:ph type="dt" sz="half" idx="10"/>
          </p:nvPr>
        </p:nvSpPr>
        <p:spPr/>
        <p:txBody>
          <a:bodyPr/>
          <a:lstStyle/>
          <a:p>
            <a:pPr>
              <a:defRPr/>
            </a:pPr>
            <a:fld id="{D53D894F-6E63-439C-ADB7-AB30B451B43F}" type="datetime1">
              <a:rPr lang="hr-HR" smtClean="0"/>
              <a:pPr>
                <a:defRPr/>
              </a:pPr>
              <a:t>13.5.2016</a:t>
            </a:fld>
            <a:endParaRPr lang="hr-HR"/>
          </a:p>
        </p:txBody>
      </p:sp>
      <p:sp>
        <p:nvSpPr>
          <p:cNvPr id="9" name="Rezervirano mjesto broja slajda 8"/>
          <p:cNvSpPr>
            <a:spLocks noGrp="1"/>
          </p:cNvSpPr>
          <p:nvPr>
            <p:ph type="sldNum" sz="quarter" idx="12"/>
          </p:nvPr>
        </p:nvSpPr>
        <p:spPr/>
        <p:txBody>
          <a:bodyPr/>
          <a:lstStyle/>
          <a:p>
            <a:pPr>
              <a:defRPr/>
            </a:pPr>
            <a:fld id="{11C5C40B-AA19-4363-BFC4-176CE3D7541C}" type="slidenum">
              <a:rPr lang="hr-HR" smtClean="0"/>
              <a:pPr>
                <a:defRPr/>
              </a:pPr>
              <a:t>19</a:t>
            </a:fld>
            <a:endParaRPr lang="hr-HR"/>
          </a:p>
        </p:txBody>
      </p:sp>
      <p:pic>
        <p:nvPicPr>
          <p:cNvPr id="10" name="Slika 9"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extLst>
      <p:ext uri="{BB962C8B-B14F-4D97-AF65-F5344CB8AC3E}">
        <p14:creationId xmlns="" xmlns:p14="http://schemas.microsoft.com/office/powerpoint/2010/main" val="21215855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zervirano mjesto sadržaja 2"/>
          <p:cNvSpPr>
            <a:spLocks noGrp="1"/>
          </p:cNvSpPr>
          <p:nvPr>
            <p:ph idx="1"/>
          </p:nvPr>
        </p:nvSpPr>
        <p:spPr>
          <a:xfrm>
            <a:off x="381001" y="653317"/>
            <a:ext cx="10515600" cy="4351338"/>
          </a:xfrm>
        </p:spPr>
        <p:txBody>
          <a:bodyPr/>
          <a:lstStyle/>
          <a:p>
            <a:r>
              <a:rPr lang="hr-HR" sz="3200" b="1" dirty="0" smtClean="0"/>
              <a:t>Usluge:</a:t>
            </a:r>
            <a:endParaRPr lang="hr-HR" sz="3200" dirty="0" smtClean="0"/>
          </a:p>
          <a:p>
            <a:pPr>
              <a:buNone/>
            </a:pPr>
            <a:endParaRPr lang="hr-HR" sz="1800" dirty="0"/>
          </a:p>
        </p:txBody>
      </p:sp>
      <p:graphicFrame>
        <p:nvGraphicFramePr>
          <p:cNvPr id="5" name="Dijagram 4"/>
          <p:cNvGraphicFramePr/>
          <p:nvPr/>
        </p:nvGraphicFramePr>
        <p:xfrm>
          <a:off x="1441938" y="1289538"/>
          <a:ext cx="9073662" cy="5087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zervirano mjesto datuma 5"/>
          <p:cNvSpPr>
            <a:spLocks noGrp="1"/>
          </p:cNvSpPr>
          <p:nvPr>
            <p:ph type="dt" sz="half" idx="10"/>
          </p:nvPr>
        </p:nvSpPr>
        <p:spPr/>
        <p:txBody>
          <a:bodyPr/>
          <a:lstStyle/>
          <a:p>
            <a:pPr>
              <a:defRPr/>
            </a:pPr>
            <a:fld id="{01D62CD7-A1DC-4B19-8A18-389FC6C5B508}" type="datetime1">
              <a:rPr lang="hr-HR" smtClean="0"/>
              <a:pPr>
                <a:defRPr/>
              </a:pPr>
              <a:t>13.5.2016</a:t>
            </a:fld>
            <a:endParaRPr lang="hr-HR"/>
          </a:p>
        </p:txBody>
      </p:sp>
      <p:sp>
        <p:nvSpPr>
          <p:cNvPr id="7" name="Rezervirano mjesto broja slajda 6"/>
          <p:cNvSpPr>
            <a:spLocks noGrp="1"/>
          </p:cNvSpPr>
          <p:nvPr>
            <p:ph type="sldNum" sz="quarter" idx="12"/>
          </p:nvPr>
        </p:nvSpPr>
        <p:spPr/>
        <p:txBody>
          <a:bodyPr/>
          <a:lstStyle/>
          <a:p>
            <a:pPr>
              <a:defRPr/>
            </a:pPr>
            <a:fld id="{11C5C40B-AA19-4363-BFC4-176CE3D7541C}" type="slidenum">
              <a:rPr lang="hr-HR" smtClean="0"/>
              <a:pPr>
                <a:defRPr/>
              </a:pPr>
              <a:t>20</a:t>
            </a:fld>
            <a:endParaRPr lang="hr-HR"/>
          </a:p>
        </p:txBody>
      </p:sp>
      <p:pic>
        <p:nvPicPr>
          <p:cNvPr id="8" name="Slika 7"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zervirano mjesto sadržaja 2"/>
          <p:cNvSpPr txBox="1">
            <a:spLocks/>
          </p:cNvSpPr>
          <p:nvPr/>
        </p:nvSpPr>
        <p:spPr bwMode="auto">
          <a:xfrm>
            <a:off x="6646984" y="3588360"/>
            <a:ext cx="5240216" cy="1335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228600" marR="0" lvl="0" indent="-228600" algn="l" defTabSz="914400" rtl="0" eaLnBrk="1" fontAlgn="base" latinLnBrk="0" hangingPunct="1">
              <a:spcBef>
                <a:spcPts val="1000"/>
              </a:spcBef>
              <a:spcAft>
                <a:spcPct val="0"/>
              </a:spcAft>
              <a:buClrTx/>
              <a:buSzTx/>
              <a:tabLst/>
              <a:defRPr/>
            </a:pPr>
            <a:r>
              <a:rPr lang="hr-HR" b="1" dirty="0" smtClean="0">
                <a:latin typeface="+mn-lt"/>
              </a:rPr>
              <a:t>	CILJ </a:t>
            </a:r>
            <a:r>
              <a:rPr lang="hr-HR" sz="1400" b="1" dirty="0" smtClean="0">
                <a:latin typeface="+mn-lt"/>
                <a:sym typeface="Wingdings" pitchFamily="2" charset="2"/>
              </a:rPr>
              <a:t></a:t>
            </a:r>
            <a:r>
              <a:rPr lang="hr-HR" b="1" dirty="0" smtClean="0">
                <a:latin typeface="+mn-lt"/>
              </a:rPr>
              <a:t> p</a:t>
            </a:r>
            <a:r>
              <a:rPr kumimoji="0" lang="hr-HR" b="1" u="none" strike="noStrike" kern="1200" cap="none" spc="0" normalizeH="0" baseline="0" noProof="0" dirty="0" err="1" smtClean="0">
                <a:ln>
                  <a:noFill/>
                </a:ln>
                <a:solidFill>
                  <a:schemeClr val="tx1"/>
                </a:solidFill>
                <a:effectLst/>
                <a:uLnTx/>
                <a:uFillTx/>
                <a:latin typeface="+mn-lt"/>
                <a:ea typeface="+mn-ea"/>
                <a:cs typeface="+mn-cs"/>
              </a:rPr>
              <a:t>oticati</a:t>
            </a:r>
            <a:r>
              <a:rPr kumimoji="0" lang="hr-HR" b="1" u="none" strike="noStrike" kern="1200" cap="none" spc="0" normalizeH="0" baseline="0" noProof="0" dirty="0" smtClean="0">
                <a:ln>
                  <a:noFill/>
                </a:ln>
                <a:solidFill>
                  <a:schemeClr val="tx1"/>
                </a:solidFill>
                <a:effectLst/>
                <a:uLnTx/>
                <a:uFillTx/>
                <a:latin typeface="+mn-lt"/>
                <a:ea typeface="+mn-ea"/>
                <a:cs typeface="+mn-cs"/>
              </a:rPr>
              <a:t>, podržavati i promovirati korištenje bespovratnih sredstva iz europskih i nacionalnih </a:t>
            </a:r>
            <a:br>
              <a:rPr kumimoji="0" lang="hr-HR" b="1" u="none" strike="noStrike" kern="1200" cap="none" spc="0" normalizeH="0" baseline="0" noProof="0" dirty="0" smtClean="0">
                <a:ln>
                  <a:noFill/>
                </a:ln>
                <a:solidFill>
                  <a:schemeClr val="tx1"/>
                </a:solidFill>
                <a:effectLst/>
                <a:uLnTx/>
                <a:uFillTx/>
                <a:latin typeface="+mn-lt"/>
                <a:ea typeface="+mn-ea"/>
                <a:cs typeface="+mn-cs"/>
              </a:rPr>
            </a:br>
            <a:r>
              <a:rPr kumimoji="0" lang="hr-HR" b="1" u="none" strike="noStrike" kern="1200" cap="none" spc="0" normalizeH="0" baseline="0" noProof="0" dirty="0" smtClean="0">
                <a:ln>
                  <a:noFill/>
                </a:ln>
                <a:solidFill>
                  <a:schemeClr val="tx1"/>
                </a:solidFill>
                <a:effectLst/>
                <a:uLnTx/>
                <a:uFillTx/>
                <a:latin typeface="+mn-lt"/>
                <a:ea typeface="+mn-ea"/>
                <a:cs typeface="+mn-cs"/>
              </a:rPr>
              <a:t>fondova za poduzetnike, obrtnike i sve ostale zainteresirane korisnike.               </a:t>
            </a:r>
            <a:endParaRPr kumimoji="0" lang="hr-HR" b="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l" defTabSz="914400" rtl="0" eaLnBrk="1" fontAlgn="base" latinLnBrk="0" hangingPunct="1">
              <a:spcBef>
                <a:spcPts val="1000"/>
              </a:spcBef>
              <a:spcAft>
                <a:spcPct val="0"/>
              </a:spcAft>
              <a:buClrTx/>
              <a:buSzTx/>
              <a:buFont typeface="Arial" panose="020B0604020202020204" pitchFamily="34" charset="0"/>
              <a:buChar char="•"/>
              <a:tabLst/>
              <a:defRPr/>
            </a:pPr>
            <a:endParaRPr kumimoji="0" lang="hr-HR" sz="3600" b="0" u="none" strike="noStrike" kern="1200" cap="none" spc="0" normalizeH="0" baseline="0" noProof="0" dirty="0">
              <a:ln>
                <a:noFill/>
              </a:ln>
              <a:solidFill>
                <a:schemeClr val="tx1"/>
              </a:solidFill>
              <a:effectLst/>
              <a:uLnTx/>
              <a:uFillTx/>
              <a:latin typeface="+mn-lt"/>
              <a:ea typeface="+mn-ea"/>
              <a:cs typeface="+mn-cs"/>
            </a:endParaRPr>
          </a:p>
        </p:txBody>
      </p:sp>
      <p:sp>
        <p:nvSpPr>
          <p:cNvPr id="2049" name="Text Box 1"/>
          <p:cNvSpPr txBox="1">
            <a:spLocks noChangeArrowheads="1"/>
          </p:cNvSpPr>
          <p:nvPr/>
        </p:nvSpPr>
        <p:spPr bwMode="auto">
          <a:xfrm>
            <a:off x="7631722" y="1747594"/>
            <a:ext cx="3130062" cy="1546589"/>
          </a:xfrm>
          <a:prstGeom prst="rect">
            <a:avLst/>
          </a:prstGeom>
          <a:gradFill rotWithShape="0">
            <a:gsLst>
              <a:gs pos="0">
                <a:srgbClr val="D8D9D9"/>
              </a:gs>
              <a:gs pos="100000">
                <a:srgbClr val="D8D9D9">
                  <a:gamma/>
                  <a:shade val="60000"/>
                  <a:invGamma/>
                </a:srgbClr>
              </a:gs>
            </a:gsLst>
            <a:path path="shape">
              <a:fillToRect l="50000" t="50000" r="50000" b="50000"/>
            </a:path>
          </a:gradFill>
          <a:ln w="25400" algn="ctr">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r-HR" sz="3200" b="0" i="1" u="none" strike="noStrike" cap="none" normalizeH="0" baseline="0" dirty="0" smtClean="0">
                <a:ln>
                  <a:noFill/>
                </a:ln>
                <a:solidFill>
                  <a:srgbClr val="2F2482"/>
                </a:solidFill>
                <a:effectLst/>
                <a:latin typeface="Calibri" pitchFamily="34" charset="0"/>
              </a:rPr>
              <a:t>Razvijamo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hr-HR" sz="3200" b="0" i="1" u="none" strike="noStrike" cap="none" normalizeH="0" baseline="0" dirty="0" smtClean="0">
                <a:ln>
                  <a:noFill/>
                </a:ln>
                <a:solidFill>
                  <a:srgbClr val="2F2482"/>
                </a:solidFill>
                <a:effectLst/>
                <a:latin typeface="Calibri" pitchFamily="34" charset="0"/>
              </a:rPr>
              <a:t>projektne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hr-HR" sz="3200" b="0" i="1" u="none" strike="noStrike" cap="none" normalizeH="0" baseline="0" dirty="0" smtClean="0">
                <a:ln>
                  <a:noFill/>
                </a:ln>
                <a:solidFill>
                  <a:srgbClr val="2F2482"/>
                </a:solidFill>
                <a:effectLst/>
                <a:latin typeface="Calibri" pitchFamily="34" charset="0"/>
              </a:rPr>
              <a:t>ideje za Vas!</a:t>
            </a:r>
            <a:endParaRPr kumimoji="0" lang="sr-Latn-CS" sz="2800" b="0" i="0" u="none" strike="noStrike" cap="none" normalizeH="0" baseline="0" dirty="0" smtClean="0">
              <a:ln>
                <a:noFill/>
              </a:ln>
              <a:solidFill>
                <a:schemeClr val="tx1"/>
              </a:solidFill>
              <a:effectLst/>
              <a:latin typeface="Arial" pitchFamily="34" charset="0"/>
            </a:endParaRPr>
          </a:p>
        </p:txBody>
      </p:sp>
      <p:sp>
        <p:nvSpPr>
          <p:cNvPr id="7" name="Rezervirano mjesto datuma 6"/>
          <p:cNvSpPr>
            <a:spLocks noGrp="1"/>
          </p:cNvSpPr>
          <p:nvPr>
            <p:ph type="dt" sz="half" idx="10"/>
          </p:nvPr>
        </p:nvSpPr>
        <p:spPr/>
        <p:txBody>
          <a:bodyPr/>
          <a:lstStyle/>
          <a:p>
            <a:pPr>
              <a:defRPr/>
            </a:pPr>
            <a:fld id="{D1DD1FF3-7356-4FE1-92C3-F738661C2570}" type="datetime1">
              <a:rPr lang="hr-HR" smtClean="0"/>
              <a:pPr>
                <a:defRPr/>
              </a:pPr>
              <a:t>13.5.2016</a:t>
            </a:fld>
            <a:endParaRPr lang="hr-HR"/>
          </a:p>
        </p:txBody>
      </p:sp>
      <p:sp>
        <p:nvSpPr>
          <p:cNvPr id="8" name="Rezervirano mjesto broja slajda 7"/>
          <p:cNvSpPr>
            <a:spLocks noGrp="1"/>
          </p:cNvSpPr>
          <p:nvPr>
            <p:ph type="sldNum" sz="quarter" idx="12"/>
          </p:nvPr>
        </p:nvSpPr>
        <p:spPr/>
        <p:txBody>
          <a:bodyPr/>
          <a:lstStyle/>
          <a:p>
            <a:pPr>
              <a:defRPr/>
            </a:pPr>
            <a:fld id="{11C5C40B-AA19-4363-BFC4-176CE3D7541C}" type="slidenum">
              <a:rPr lang="hr-HR" smtClean="0"/>
              <a:pPr>
                <a:defRPr/>
              </a:pPr>
              <a:t>21</a:t>
            </a:fld>
            <a:endParaRPr lang="hr-HR"/>
          </a:p>
        </p:txBody>
      </p:sp>
      <p:pic>
        <p:nvPicPr>
          <p:cNvPr id="9" name="Slika 8"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pic>
        <p:nvPicPr>
          <p:cNvPr id="10" name="Slika 9" descr="Suradnja_PUGI WEB.PNG"/>
          <p:cNvPicPr>
            <a:picLocks noChangeAspect="1"/>
          </p:cNvPicPr>
          <p:nvPr/>
        </p:nvPicPr>
        <p:blipFill>
          <a:blip r:embed="rId3" cstate="print"/>
          <a:srcRect r="2017" b="3590"/>
          <a:stretch>
            <a:fillRect/>
          </a:stretch>
        </p:blipFill>
        <p:spPr>
          <a:xfrm>
            <a:off x="-1" y="187222"/>
            <a:ext cx="6834555" cy="667077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Text Box 2"/>
          <p:cNvSpPr txBox="1">
            <a:spLocks noChangeArrowheads="1"/>
          </p:cNvSpPr>
          <p:nvPr/>
        </p:nvSpPr>
        <p:spPr bwMode="auto">
          <a:xfrm>
            <a:off x="431433" y="1113692"/>
            <a:ext cx="3999890" cy="5462954"/>
          </a:xfrm>
          <a:prstGeom prst="rect">
            <a:avLst/>
          </a:prstGeom>
          <a:solidFill>
            <a:schemeClr val="accent5">
              <a:lumMod val="20000"/>
              <a:lumOff val="80000"/>
            </a:schemeClr>
          </a:solidFill>
          <a:ln>
            <a:solidFill>
              <a:schemeClr val="tx2">
                <a:lumMod val="75000"/>
              </a:schemeClr>
            </a:solidFill>
            <a:headEnd/>
            <a:tailEnd/>
          </a:ln>
        </p:spPr>
        <p:style>
          <a:lnRef idx="2">
            <a:schemeClr val="dk1"/>
          </a:lnRef>
          <a:fillRef idx="1">
            <a:schemeClr val="lt1"/>
          </a:fillRef>
          <a:effectRef idx="0">
            <a:schemeClr val="dk1"/>
          </a:effectRef>
          <a:fontRef idx="minor">
            <a:schemeClr val="dk1"/>
          </a:fontRef>
        </p:style>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
              </a:spcAft>
              <a:buClrTx/>
              <a:buSzTx/>
              <a:buFontTx/>
              <a:buNone/>
              <a:tabLst/>
            </a:pPr>
            <a:r>
              <a:rPr kumimoji="0" lang="hr-HR" b="1" i="0" u="none" strike="noStrike" cap="none" normalizeH="0" baseline="0" dirty="0" smtClean="0">
                <a:ln>
                  <a:noFill/>
                </a:ln>
                <a:effectLst/>
                <a:latin typeface="Calibri" pitchFamily="34" charset="0"/>
              </a:rPr>
              <a:t>ANA JAGETIĆ, </a:t>
            </a:r>
            <a:r>
              <a:rPr kumimoji="0" lang="hr-HR" b="1" i="0" u="none" strike="noStrike" cap="none" normalizeH="0" baseline="0" dirty="0" err="1" smtClean="0">
                <a:ln>
                  <a:noFill/>
                </a:ln>
                <a:effectLst/>
                <a:latin typeface="Calibri" pitchFamily="34" charset="0"/>
              </a:rPr>
              <a:t>mag</a:t>
            </a:r>
            <a:r>
              <a:rPr kumimoji="0" lang="hr-HR" b="1" i="0" u="none" strike="noStrike" cap="none" normalizeH="0" baseline="0" dirty="0" smtClean="0">
                <a:ln>
                  <a:noFill/>
                </a:ln>
                <a:effectLst/>
                <a:latin typeface="Calibri" pitchFamily="34" charset="0"/>
              </a:rPr>
              <a:t>. polit.</a:t>
            </a:r>
          </a:p>
          <a:p>
            <a:pPr marL="0" marR="0" lvl="0" indent="0" algn="l" defTabSz="914400" rtl="0" eaLnBrk="1" fontAlgn="base" latinLnBrk="0" hangingPunct="1">
              <a:lnSpc>
                <a:spcPct val="100000"/>
              </a:lnSpc>
              <a:spcBef>
                <a:spcPct val="0"/>
              </a:spcBef>
              <a:spcAft>
                <a:spcPts val="100"/>
              </a:spcAft>
              <a:buClrTx/>
              <a:buSzTx/>
              <a:buFontTx/>
              <a:buNone/>
              <a:tabLst/>
            </a:pPr>
            <a:r>
              <a:rPr kumimoji="0" lang="hr-HR" sz="1600" b="1" i="0" u="none" strike="noStrike" cap="none" normalizeH="0" baseline="0" dirty="0" smtClean="0">
                <a:ln>
                  <a:noFill/>
                </a:ln>
                <a:effectLst/>
                <a:latin typeface="Calibri" pitchFamily="34" charset="0"/>
              </a:rPr>
              <a:t>042 645 482 / </a:t>
            </a:r>
            <a:r>
              <a:rPr kumimoji="0" lang="hr-HR" sz="1600" b="1" i="0" u="none" strike="noStrike" cap="none" normalizeH="0" baseline="0" dirty="0" err="1" smtClean="0">
                <a:ln>
                  <a:noFill/>
                </a:ln>
                <a:effectLst/>
                <a:latin typeface="Calibri" pitchFamily="34" charset="0"/>
              </a:rPr>
              <a:t>ana.jagetic</a:t>
            </a:r>
            <a:r>
              <a:rPr kumimoji="0" lang="hr-HR" sz="1600" b="1" i="0" u="none" strike="noStrike" cap="none" normalizeH="0" baseline="0" dirty="0" smtClean="0">
                <a:ln>
                  <a:noFill/>
                </a:ln>
                <a:effectLst/>
                <a:latin typeface="Calibri" pitchFamily="34" charset="0"/>
              </a:rPr>
              <a:t>@</a:t>
            </a:r>
            <a:r>
              <a:rPr kumimoji="0" lang="hr-HR" sz="1600" b="1" i="0" u="none" strike="noStrike" cap="none" normalizeH="0" baseline="0" dirty="0" err="1" smtClean="0">
                <a:ln>
                  <a:noFill/>
                </a:ln>
                <a:effectLst/>
                <a:latin typeface="Calibri" pitchFamily="34" charset="0"/>
              </a:rPr>
              <a:t>gmail.com</a:t>
            </a: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r>
              <a:rPr kumimoji="0" lang="hr-HR" b="1" i="0" u="none" strike="noStrike" cap="none" normalizeH="0" baseline="0" dirty="0" smtClean="0">
                <a:ln>
                  <a:noFill/>
                </a:ln>
                <a:effectLst/>
                <a:latin typeface="Calibri" pitchFamily="34" charset="0"/>
              </a:rPr>
              <a:t>TAMARA KLJUNIĆ, </a:t>
            </a:r>
            <a:r>
              <a:rPr kumimoji="0" lang="hr-HR" b="1" i="0" u="none" strike="noStrike" cap="none" normalizeH="0" baseline="0" dirty="0" err="1" smtClean="0">
                <a:ln>
                  <a:noFill/>
                </a:ln>
                <a:effectLst/>
                <a:latin typeface="Calibri" pitchFamily="34" charset="0"/>
              </a:rPr>
              <a:t>mag</a:t>
            </a:r>
            <a:r>
              <a:rPr kumimoji="0" lang="hr-HR" b="1" i="0" u="none" strike="noStrike" cap="none" normalizeH="0" baseline="0" dirty="0" smtClean="0">
                <a:ln>
                  <a:noFill/>
                </a:ln>
                <a:effectLst/>
                <a:latin typeface="Calibri" pitchFamily="34" charset="0"/>
              </a:rPr>
              <a:t>. polit.</a:t>
            </a:r>
          </a:p>
          <a:p>
            <a:pPr marL="0" marR="0" lvl="0" indent="0" algn="l" defTabSz="914400" rtl="0" eaLnBrk="1" fontAlgn="base" latinLnBrk="0" hangingPunct="1">
              <a:lnSpc>
                <a:spcPct val="100000"/>
              </a:lnSpc>
              <a:spcBef>
                <a:spcPct val="0"/>
              </a:spcBef>
              <a:spcAft>
                <a:spcPts val="100"/>
              </a:spcAft>
              <a:buClrTx/>
              <a:buSzTx/>
              <a:buFontTx/>
              <a:buNone/>
              <a:tabLst/>
            </a:pPr>
            <a:r>
              <a:rPr kumimoji="0" lang="hr-HR" sz="1600" b="1" i="0" u="none" strike="noStrike" cap="none" normalizeH="0" baseline="0" dirty="0" smtClean="0">
                <a:ln>
                  <a:noFill/>
                </a:ln>
                <a:effectLst/>
                <a:latin typeface="Calibri" pitchFamily="34" charset="0"/>
              </a:rPr>
              <a:t>042 645 484 / </a:t>
            </a:r>
            <a:r>
              <a:rPr kumimoji="0" lang="hr-HR" sz="1600" b="1" i="0" u="none" strike="noStrike" cap="none" normalizeH="0" baseline="0" dirty="0" err="1" smtClean="0">
                <a:ln>
                  <a:noFill/>
                </a:ln>
                <a:effectLst/>
                <a:latin typeface="Calibri" pitchFamily="34" charset="0"/>
              </a:rPr>
              <a:t>tamara.kljunic</a:t>
            </a:r>
            <a:r>
              <a:rPr kumimoji="0" lang="hr-HR" sz="1600" b="1" i="0" u="none" strike="noStrike" cap="none" normalizeH="0" baseline="0" dirty="0" smtClean="0">
                <a:ln>
                  <a:noFill/>
                </a:ln>
                <a:effectLst/>
                <a:latin typeface="Calibri" pitchFamily="34" charset="0"/>
              </a:rPr>
              <a:t>@</a:t>
            </a:r>
            <a:r>
              <a:rPr kumimoji="0" lang="hr-HR" sz="1600" b="1" i="0" u="none" strike="noStrike" cap="none" normalizeH="0" baseline="0" dirty="0" err="1" smtClean="0">
                <a:ln>
                  <a:noFill/>
                </a:ln>
                <a:effectLst/>
                <a:latin typeface="Calibri" pitchFamily="34" charset="0"/>
              </a:rPr>
              <a:t>gmail.com</a:t>
            </a: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endParaRPr kumimoji="0" lang="hr-HR"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r>
              <a:rPr kumimoji="0" lang="hr-HR" b="1" i="0" u="none" strike="noStrike" cap="none" normalizeH="0" baseline="0" dirty="0" smtClean="0">
                <a:ln>
                  <a:noFill/>
                </a:ln>
                <a:effectLst/>
                <a:latin typeface="Calibri" pitchFamily="34" charset="0"/>
              </a:rPr>
              <a:t>MARKO KROBOT, </a:t>
            </a:r>
            <a:r>
              <a:rPr kumimoji="0" lang="hr-HR" b="1" i="0" u="none" strike="noStrike" cap="none" normalizeH="0" baseline="0" dirty="0" err="1" smtClean="0">
                <a:ln>
                  <a:noFill/>
                </a:ln>
                <a:effectLst/>
                <a:latin typeface="Calibri" pitchFamily="34" charset="0"/>
              </a:rPr>
              <a:t>univ</a:t>
            </a:r>
            <a:r>
              <a:rPr kumimoji="0" lang="hr-HR" b="1" i="0" u="none" strike="noStrike" cap="none" normalizeH="0" baseline="0" dirty="0" smtClean="0">
                <a:ln>
                  <a:noFill/>
                </a:ln>
                <a:effectLst/>
                <a:latin typeface="Calibri" pitchFamily="34" charset="0"/>
              </a:rPr>
              <a:t>. </a:t>
            </a:r>
            <a:r>
              <a:rPr kumimoji="0" lang="hr-HR" b="1" i="0" u="none" strike="noStrike" cap="none" normalizeH="0" baseline="0" dirty="0" err="1" smtClean="0">
                <a:ln>
                  <a:noFill/>
                </a:ln>
                <a:effectLst/>
                <a:latin typeface="Calibri" pitchFamily="34" charset="0"/>
              </a:rPr>
              <a:t>bacc</a:t>
            </a:r>
            <a:r>
              <a:rPr kumimoji="0" lang="hr-HR" b="1" i="0" u="none" strike="noStrike" cap="none" normalizeH="0" baseline="0" dirty="0" smtClean="0">
                <a:ln>
                  <a:noFill/>
                </a:ln>
                <a:effectLst/>
                <a:latin typeface="Calibri" pitchFamily="34" charset="0"/>
              </a:rPr>
              <a:t>. </a:t>
            </a:r>
            <a:r>
              <a:rPr kumimoji="0" lang="hr-HR" b="1" i="0" u="none" strike="noStrike" cap="none" normalizeH="0" baseline="0" dirty="0" err="1" smtClean="0">
                <a:ln>
                  <a:noFill/>
                </a:ln>
                <a:effectLst/>
                <a:latin typeface="Calibri" pitchFamily="34" charset="0"/>
              </a:rPr>
              <a:t>inf</a:t>
            </a:r>
            <a:r>
              <a:rPr kumimoji="0" lang="hr-HR" b="1" i="0" u="none" strike="noStrike" cap="none" normalizeH="0" baseline="0" dirty="0" smtClean="0">
                <a:ln>
                  <a:noFill/>
                </a:ln>
                <a:effectLst/>
                <a:latin typeface="Calibri" pitchFamily="34" charset="0"/>
              </a:rPr>
              <a:t>.</a:t>
            </a:r>
          </a:p>
          <a:p>
            <a:pPr marL="0" marR="0" lvl="0" indent="0" algn="l" defTabSz="914400" rtl="0" eaLnBrk="1" fontAlgn="base" latinLnBrk="0" hangingPunct="1">
              <a:lnSpc>
                <a:spcPct val="100000"/>
              </a:lnSpc>
              <a:spcBef>
                <a:spcPct val="0"/>
              </a:spcBef>
              <a:spcAft>
                <a:spcPts val="100"/>
              </a:spcAft>
              <a:buClrTx/>
              <a:buSzTx/>
              <a:buFontTx/>
              <a:buNone/>
              <a:tabLst/>
            </a:pPr>
            <a:r>
              <a:rPr kumimoji="0" lang="hr-HR" sz="1600" b="1" i="0" u="none" strike="noStrike" cap="none" normalizeH="0" baseline="0" dirty="0" smtClean="0">
                <a:ln>
                  <a:noFill/>
                </a:ln>
                <a:effectLst/>
                <a:latin typeface="Calibri" pitchFamily="34" charset="0"/>
              </a:rPr>
              <a:t>042 645 485 / </a:t>
            </a:r>
            <a:r>
              <a:rPr kumimoji="0" lang="hr-HR" sz="1600" b="1" i="0" u="none" strike="noStrike" cap="none" normalizeH="0" baseline="0" dirty="0" err="1" smtClean="0">
                <a:ln>
                  <a:noFill/>
                </a:ln>
                <a:effectLst/>
                <a:latin typeface="Calibri" pitchFamily="34" charset="0"/>
              </a:rPr>
              <a:t>krobotm</a:t>
            </a:r>
            <a:r>
              <a:rPr kumimoji="0" lang="hr-HR" sz="1600" b="1" i="0" u="none" strike="noStrike" cap="none" normalizeH="0" baseline="0" dirty="0" smtClean="0">
                <a:ln>
                  <a:noFill/>
                </a:ln>
                <a:effectLst/>
                <a:latin typeface="Calibri" pitchFamily="34" charset="0"/>
              </a:rPr>
              <a:t>@</a:t>
            </a:r>
            <a:r>
              <a:rPr kumimoji="0" lang="hr-HR" sz="1600" b="1" i="0" u="none" strike="noStrike" cap="none" normalizeH="0" baseline="0" dirty="0" err="1" smtClean="0">
                <a:ln>
                  <a:noFill/>
                </a:ln>
                <a:effectLst/>
                <a:latin typeface="Calibri" pitchFamily="34" charset="0"/>
              </a:rPr>
              <a:t>gmail.com</a:t>
            </a: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r>
              <a:rPr kumimoji="0" lang="hr-HR" b="1" i="0" u="none" strike="noStrike" cap="none" normalizeH="0" baseline="0" dirty="0" smtClean="0">
                <a:ln>
                  <a:noFill/>
                </a:ln>
                <a:effectLst/>
                <a:latin typeface="Calibri" pitchFamily="34" charset="0"/>
              </a:rPr>
              <a:t>GABRIJELA PASKA, </a:t>
            </a:r>
            <a:r>
              <a:rPr kumimoji="0" lang="hr-HR" b="1" i="0" u="none" strike="noStrike" cap="none" normalizeH="0" baseline="0" dirty="0" err="1" smtClean="0">
                <a:ln>
                  <a:noFill/>
                </a:ln>
                <a:effectLst/>
                <a:latin typeface="Calibri" pitchFamily="34" charset="0"/>
              </a:rPr>
              <a:t>mag</a:t>
            </a:r>
            <a:r>
              <a:rPr kumimoji="0" lang="hr-HR" b="1" i="0" u="none" strike="noStrike" cap="none" normalizeH="0" baseline="0" dirty="0" smtClean="0">
                <a:ln>
                  <a:noFill/>
                </a:ln>
                <a:effectLst/>
                <a:latin typeface="Calibri" pitchFamily="34" charset="0"/>
              </a:rPr>
              <a:t>. </a:t>
            </a:r>
            <a:r>
              <a:rPr kumimoji="0" lang="hr-HR" b="1" i="0" u="none" strike="noStrike" cap="none" normalizeH="0" baseline="0" dirty="0" err="1" smtClean="0">
                <a:ln>
                  <a:noFill/>
                </a:ln>
                <a:effectLst/>
                <a:latin typeface="Calibri" pitchFamily="34" charset="0"/>
              </a:rPr>
              <a:t>oec</a:t>
            </a:r>
            <a:r>
              <a:rPr kumimoji="0" lang="hr-HR" b="1" i="0" u="none" strike="noStrike" cap="none" normalizeH="0" baseline="0" dirty="0" smtClean="0">
                <a:ln>
                  <a:noFill/>
                </a:ln>
                <a:effectLst/>
                <a:latin typeface="Calibri" pitchFamily="34" charset="0"/>
              </a:rPr>
              <a:t>.</a:t>
            </a:r>
          </a:p>
          <a:p>
            <a:pPr marL="0" marR="0" lvl="0" indent="0" algn="l" defTabSz="914400" rtl="0" eaLnBrk="1" fontAlgn="base" latinLnBrk="0" hangingPunct="1">
              <a:lnSpc>
                <a:spcPct val="100000"/>
              </a:lnSpc>
              <a:spcBef>
                <a:spcPct val="0"/>
              </a:spcBef>
              <a:spcAft>
                <a:spcPts val="100"/>
              </a:spcAft>
              <a:buClrTx/>
              <a:buSzTx/>
              <a:buFontTx/>
              <a:buNone/>
              <a:tabLst/>
            </a:pPr>
            <a:r>
              <a:rPr kumimoji="0" lang="hr-HR" sz="1600" b="1" i="0" u="none" strike="noStrike" cap="none" normalizeH="0" baseline="0" dirty="0" smtClean="0">
                <a:ln>
                  <a:noFill/>
                </a:ln>
                <a:effectLst/>
                <a:latin typeface="Calibri" pitchFamily="34" charset="0"/>
              </a:rPr>
              <a:t>042 645 488 / </a:t>
            </a:r>
            <a:r>
              <a:rPr kumimoji="0" lang="hr-HR" sz="1600" b="1" i="0" u="none" strike="noStrike" cap="none" normalizeH="0" baseline="0" dirty="0" err="1" smtClean="0">
                <a:ln>
                  <a:noFill/>
                </a:ln>
                <a:effectLst/>
                <a:latin typeface="Calibri" pitchFamily="34" charset="0"/>
              </a:rPr>
              <a:t>gabrijelapaska</a:t>
            </a:r>
            <a:r>
              <a:rPr kumimoji="0" lang="hr-HR" sz="1600" b="1" i="0" u="none" strike="noStrike" cap="none" normalizeH="0" baseline="0" dirty="0" smtClean="0">
                <a:ln>
                  <a:noFill/>
                </a:ln>
                <a:effectLst/>
                <a:latin typeface="Calibri" pitchFamily="34" charset="0"/>
              </a:rPr>
              <a:t>@</a:t>
            </a:r>
            <a:r>
              <a:rPr kumimoji="0" lang="hr-HR" sz="1600" b="1" i="0" u="none" strike="noStrike" cap="none" normalizeH="0" baseline="0" dirty="0" err="1" smtClean="0">
                <a:ln>
                  <a:noFill/>
                </a:ln>
                <a:effectLst/>
                <a:latin typeface="Calibri" pitchFamily="34" charset="0"/>
              </a:rPr>
              <a:t>gmail.com</a:t>
            </a: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r>
              <a:rPr kumimoji="0" lang="hr-HR" b="1" i="0" u="none" strike="noStrike" cap="none" normalizeH="0" baseline="0" dirty="0" smtClean="0">
                <a:ln>
                  <a:noFill/>
                </a:ln>
                <a:effectLst/>
                <a:latin typeface="Calibri" pitchFamily="34" charset="0"/>
              </a:rPr>
              <a:t>IVANA PLAHTARIĆ, </a:t>
            </a:r>
            <a:r>
              <a:rPr kumimoji="0" lang="hr-HR" b="1" i="0" u="none" strike="noStrike" cap="none" normalizeH="0" baseline="0" dirty="0" err="1" smtClean="0">
                <a:ln>
                  <a:noFill/>
                </a:ln>
                <a:effectLst/>
                <a:latin typeface="Calibri" pitchFamily="34" charset="0"/>
              </a:rPr>
              <a:t>mag</a:t>
            </a:r>
            <a:r>
              <a:rPr kumimoji="0" lang="hr-HR" b="1" i="0" u="none" strike="noStrike" cap="none" normalizeH="0" baseline="0" dirty="0" smtClean="0">
                <a:ln>
                  <a:noFill/>
                </a:ln>
                <a:effectLst/>
                <a:latin typeface="Calibri" pitchFamily="34" charset="0"/>
              </a:rPr>
              <a:t>. </a:t>
            </a:r>
            <a:r>
              <a:rPr kumimoji="0" lang="hr-HR" b="1" i="0" u="none" strike="noStrike" cap="none" normalizeH="0" baseline="0" dirty="0" err="1" smtClean="0">
                <a:ln>
                  <a:noFill/>
                </a:ln>
                <a:effectLst/>
                <a:latin typeface="Calibri" pitchFamily="34" charset="0"/>
              </a:rPr>
              <a:t>oec</a:t>
            </a:r>
            <a:r>
              <a:rPr kumimoji="0" lang="hr-HR" b="1" i="0" u="none" strike="noStrike" cap="none" normalizeH="0" baseline="0" dirty="0" smtClean="0">
                <a:ln>
                  <a:noFill/>
                </a:ln>
                <a:effectLst/>
                <a:latin typeface="Calibri" pitchFamily="34" charset="0"/>
              </a:rPr>
              <a:t>.</a:t>
            </a:r>
          </a:p>
          <a:p>
            <a:pPr marL="0" marR="0" lvl="0" indent="0" algn="l" defTabSz="914400" rtl="0" eaLnBrk="1" fontAlgn="base" latinLnBrk="0" hangingPunct="1">
              <a:lnSpc>
                <a:spcPct val="100000"/>
              </a:lnSpc>
              <a:spcBef>
                <a:spcPct val="0"/>
              </a:spcBef>
              <a:spcAft>
                <a:spcPts val="100"/>
              </a:spcAft>
              <a:buClrTx/>
              <a:buSzTx/>
              <a:buFontTx/>
              <a:buNone/>
              <a:tabLst/>
            </a:pPr>
            <a:r>
              <a:rPr kumimoji="0" lang="hr-HR" sz="1600" b="1" i="0" u="none" strike="noStrike" cap="none" normalizeH="0" baseline="0" dirty="0" smtClean="0">
                <a:ln>
                  <a:noFill/>
                </a:ln>
                <a:effectLst/>
                <a:latin typeface="Calibri" pitchFamily="34" charset="0"/>
              </a:rPr>
              <a:t>042 645 483 / </a:t>
            </a:r>
            <a:r>
              <a:rPr kumimoji="0" lang="hr-HR" sz="1600" b="1" i="0" u="none" strike="noStrike" cap="none" normalizeH="0" baseline="0" dirty="0" err="1" smtClean="0">
                <a:ln>
                  <a:noFill/>
                </a:ln>
                <a:effectLst/>
                <a:latin typeface="Calibri" pitchFamily="34" charset="0"/>
              </a:rPr>
              <a:t>plahtaric.ivana</a:t>
            </a:r>
            <a:r>
              <a:rPr kumimoji="0" lang="hr-HR" sz="1600" b="1" i="0" u="none" strike="noStrike" cap="none" normalizeH="0" baseline="0" dirty="0" smtClean="0">
                <a:ln>
                  <a:noFill/>
                </a:ln>
                <a:effectLst/>
                <a:latin typeface="Calibri" pitchFamily="34" charset="0"/>
              </a:rPr>
              <a:t>@</a:t>
            </a:r>
            <a:r>
              <a:rPr kumimoji="0" lang="hr-HR" sz="1600" b="1" i="0" u="none" strike="noStrike" cap="none" normalizeH="0" baseline="0" dirty="0" err="1" smtClean="0">
                <a:ln>
                  <a:noFill/>
                </a:ln>
                <a:effectLst/>
                <a:latin typeface="Calibri" pitchFamily="34" charset="0"/>
              </a:rPr>
              <a:t>gmail.com</a:t>
            </a: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r>
              <a:rPr kumimoji="0" lang="hr-HR" b="1" i="0" u="none" strike="noStrike" cap="none" normalizeH="0" baseline="0" dirty="0" smtClean="0">
                <a:ln>
                  <a:noFill/>
                </a:ln>
                <a:effectLst/>
                <a:latin typeface="Calibri" pitchFamily="34" charset="0"/>
              </a:rPr>
              <a:t>NIKOLA TURČIN, </a:t>
            </a:r>
            <a:r>
              <a:rPr kumimoji="0" lang="hr-HR" b="1" i="0" u="none" strike="noStrike" cap="none" normalizeH="0" baseline="0" dirty="0" err="1" smtClean="0">
                <a:ln>
                  <a:noFill/>
                </a:ln>
                <a:effectLst/>
                <a:latin typeface="Calibri" pitchFamily="34" charset="0"/>
              </a:rPr>
              <a:t>bacc</a:t>
            </a:r>
            <a:r>
              <a:rPr kumimoji="0" lang="hr-HR" b="1" i="0" u="none" strike="noStrike" cap="none" normalizeH="0" baseline="0" dirty="0" smtClean="0">
                <a:ln>
                  <a:noFill/>
                </a:ln>
                <a:effectLst/>
                <a:latin typeface="Calibri" pitchFamily="34" charset="0"/>
              </a:rPr>
              <a:t>. </a:t>
            </a:r>
            <a:r>
              <a:rPr kumimoji="0" lang="hr-HR" b="1" i="0" u="none" strike="noStrike" cap="none" normalizeH="0" baseline="0" dirty="0" err="1" smtClean="0">
                <a:ln>
                  <a:noFill/>
                </a:ln>
                <a:effectLst/>
                <a:latin typeface="Calibri" pitchFamily="34" charset="0"/>
              </a:rPr>
              <a:t>inf</a:t>
            </a:r>
            <a:r>
              <a:rPr kumimoji="0" lang="hr-HR" b="1" i="0" u="none" strike="noStrike" cap="none" normalizeH="0" baseline="0" dirty="0" smtClean="0">
                <a:ln>
                  <a:noFill/>
                </a:ln>
                <a:effectLst/>
                <a:latin typeface="Calibri" pitchFamily="34" charset="0"/>
              </a:rPr>
              <a:t>.</a:t>
            </a:r>
          </a:p>
          <a:p>
            <a:pPr marL="0" marR="0" lvl="0" indent="0" algn="l" defTabSz="914400" rtl="0" eaLnBrk="1" fontAlgn="base" latinLnBrk="0" hangingPunct="1">
              <a:lnSpc>
                <a:spcPct val="100000"/>
              </a:lnSpc>
              <a:spcBef>
                <a:spcPct val="0"/>
              </a:spcBef>
              <a:spcAft>
                <a:spcPts val="100"/>
              </a:spcAft>
              <a:buClrTx/>
              <a:buSzTx/>
              <a:buFontTx/>
              <a:buNone/>
              <a:tabLst/>
            </a:pPr>
            <a:r>
              <a:rPr kumimoji="0" lang="hr-HR" sz="1600" b="1" i="0" u="none" strike="noStrike" cap="none" normalizeH="0" baseline="0" dirty="0" smtClean="0">
                <a:ln>
                  <a:noFill/>
                </a:ln>
                <a:effectLst/>
                <a:latin typeface="Calibri" pitchFamily="34" charset="0"/>
              </a:rPr>
              <a:t>042 645 435 / </a:t>
            </a:r>
            <a:r>
              <a:rPr kumimoji="0" lang="hr-HR" sz="1600" b="1" i="0" u="none" strike="noStrike" cap="none" normalizeH="0" baseline="0" dirty="0" err="1" smtClean="0">
                <a:ln>
                  <a:noFill/>
                </a:ln>
                <a:effectLst/>
                <a:latin typeface="Calibri" pitchFamily="34" charset="0"/>
              </a:rPr>
              <a:t>nturin</a:t>
            </a:r>
            <a:r>
              <a:rPr kumimoji="0" lang="hr-HR" sz="1600" b="1" i="0" u="none" strike="noStrike" cap="none" normalizeH="0" baseline="0" dirty="0" smtClean="0">
                <a:ln>
                  <a:noFill/>
                </a:ln>
                <a:effectLst/>
                <a:latin typeface="Calibri" pitchFamily="34" charset="0"/>
              </a:rPr>
              <a:t>@</a:t>
            </a:r>
            <a:r>
              <a:rPr kumimoji="0" lang="hr-HR" sz="1600" b="1" i="0" u="none" strike="noStrike" cap="none" normalizeH="0" baseline="0" dirty="0" err="1" smtClean="0">
                <a:ln>
                  <a:noFill/>
                </a:ln>
                <a:effectLst/>
                <a:latin typeface="Calibri" pitchFamily="34" charset="0"/>
              </a:rPr>
              <a:t>gmail.com</a:t>
            </a: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r>
              <a:rPr kumimoji="0" lang="hr-HR" b="1" i="0" u="none" strike="noStrike" cap="none" normalizeH="0" baseline="0" dirty="0" smtClean="0">
                <a:ln>
                  <a:noFill/>
                </a:ln>
                <a:effectLst/>
                <a:latin typeface="Calibri" pitchFamily="34" charset="0"/>
              </a:rPr>
              <a:t>ANA MARIJA VEIĆ, </a:t>
            </a:r>
            <a:r>
              <a:rPr kumimoji="0" lang="hr-HR" b="1" i="0" u="none" strike="noStrike" cap="none" normalizeH="0" baseline="0" dirty="0" err="1" smtClean="0">
                <a:ln>
                  <a:noFill/>
                </a:ln>
                <a:effectLst/>
                <a:latin typeface="Calibri" pitchFamily="34" charset="0"/>
              </a:rPr>
              <a:t>bacc</a:t>
            </a:r>
            <a:r>
              <a:rPr kumimoji="0" lang="hr-HR" b="1" i="0" u="none" strike="noStrike" cap="none" normalizeH="0" baseline="0" dirty="0" smtClean="0">
                <a:ln>
                  <a:noFill/>
                </a:ln>
                <a:effectLst/>
                <a:latin typeface="Calibri" pitchFamily="34" charset="0"/>
              </a:rPr>
              <a:t>. ing. </a:t>
            </a:r>
            <a:r>
              <a:rPr kumimoji="0" lang="hr-HR" b="1" i="0" u="none" strike="noStrike" cap="none" normalizeH="0" baseline="0" dirty="0" err="1" smtClean="0">
                <a:ln>
                  <a:noFill/>
                </a:ln>
                <a:effectLst/>
                <a:latin typeface="Calibri" pitchFamily="34" charset="0"/>
              </a:rPr>
              <a:t>evol</a:t>
            </a:r>
            <a:r>
              <a:rPr kumimoji="0" lang="hr-HR" b="1" i="0" u="none" strike="noStrike" cap="none" normalizeH="0" baseline="0" dirty="0" smtClean="0">
                <a:ln>
                  <a:noFill/>
                </a:ln>
                <a:effectLst/>
                <a:latin typeface="Calibri" pitchFamily="34" charset="0"/>
              </a:rPr>
              <a:t>. </a:t>
            </a:r>
            <a:r>
              <a:rPr kumimoji="0" lang="hr-HR" b="1" i="0" u="none" strike="noStrike" cap="none" normalizeH="0" baseline="0" dirty="0" err="1" smtClean="0">
                <a:ln>
                  <a:noFill/>
                </a:ln>
                <a:effectLst/>
                <a:latin typeface="Calibri" pitchFamily="34" charset="0"/>
              </a:rPr>
              <a:t>sust</a:t>
            </a:r>
            <a:r>
              <a:rPr kumimoji="0" lang="hr-HR" b="1" i="0" u="none" strike="noStrike" cap="none" normalizeH="0" baseline="0" dirty="0" smtClean="0">
                <a:ln>
                  <a:noFill/>
                </a:ln>
                <a:effectLst/>
                <a:latin typeface="Calibri" pitchFamily="34" charset="0"/>
              </a:rPr>
              <a:t>.</a:t>
            </a:r>
          </a:p>
          <a:p>
            <a:pPr marL="0" marR="0" lvl="0" indent="0" algn="l" defTabSz="914400" rtl="0" eaLnBrk="1" fontAlgn="base" latinLnBrk="0" hangingPunct="1">
              <a:lnSpc>
                <a:spcPct val="100000"/>
              </a:lnSpc>
              <a:spcBef>
                <a:spcPct val="0"/>
              </a:spcBef>
              <a:spcAft>
                <a:spcPts val="100"/>
              </a:spcAft>
              <a:buClrTx/>
              <a:buSzTx/>
              <a:buFontTx/>
              <a:buNone/>
              <a:tabLst/>
            </a:pPr>
            <a:r>
              <a:rPr kumimoji="0" lang="hr-HR" sz="1600" b="1" i="0" u="none" strike="noStrike" cap="none" normalizeH="0" baseline="0" dirty="0" smtClean="0">
                <a:ln>
                  <a:noFill/>
                </a:ln>
                <a:effectLst/>
                <a:latin typeface="Calibri" pitchFamily="34" charset="0"/>
              </a:rPr>
              <a:t>042 645 486 / </a:t>
            </a:r>
            <a:r>
              <a:rPr kumimoji="0" lang="hr-HR" sz="1600" b="1" i="0" u="none" strike="noStrike" cap="none" normalizeH="0" baseline="0" dirty="0" err="1" smtClean="0">
                <a:ln>
                  <a:noFill/>
                </a:ln>
                <a:effectLst/>
                <a:latin typeface="Calibri" pitchFamily="34" charset="0"/>
              </a:rPr>
              <a:t>anamarijamev</a:t>
            </a:r>
            <a:r>
              <a:rPr kumimoji="0" lang="hr-HR" sz="1600" b="1" i="0" u="none" strike="noStrike" cap="none" normalizeH="0" baseline="0" dirty="0" smtClean="0">
                <a:ln>
                  <a:noFill/>
                </a:ln>
                <a:effectLst/>
                <a:latin typeface="Calibri" pitchFamily="34" charset="0"/>
              </a:rPr>
              <a:t>@</a:t>
            </a:r>
            <a:r>
              <a:rPr kumimoji="0" lang="hr-HR" sz="1600" b="1" i="0" u="none" strike="noStrike" cap="none" normalizeH="0" baseline="0" dirty="0" err="1" smtClean="0">
                <a:ln>
                  <a:noFill/>
                </a:ln>
                <a:effectLst/>
                <a:latin typeface="Calibri" pitchFamily="34" charset="0"/>
              </a:rPr>
              <a:t>gmail.com</a:t>
            </a:r>
            <a:endParaRPr kumimoji="0" lang="hr-HR" sz="160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ts val="100"/>
              </a:spcAft>
              <a:buClrTx/>
              <a:buSzTx/>
              <a:buFontTx/>
              <a:buNone/>
              <a:tabLst/>
            </a:pPr>
            <a:endParaRPr kumimoji="0" lang="hr-HR" sz="1050" b="1" i="0" u="none" strike="noStrike" cap="none" normalizeH="0" baseline="0" dirty="0" smtClean="0">
              <a:ln>
                <a:noFill/>
              </a:ln>
              <a:effectLst/>
              <a:latin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sr-Latn-CS" sz="2400" b="0" i="0" u="none" strike="noStrike" cap="none" normalizeH="0" baseline="0" dirty="0" smtClean="0">
              <a:ln>
                <a:noFill/>
              </a:ln>
              <a:effectLst/>
              <a:latin typeface="Arial" pitchFamily="34" charset="0"/>
            </a:endParaRPr>
          </a:p>
        </p:txBody>
      </p:sp>
      <p:sp>
        <p:nvSpPr>
          <p:cNvPr id="7" name="Naslov 1"/>
          <p:cNvSpPr>
            <a:spLocks noGrp="1"/>
          </p:cNvSpPr>
          <p:nvPr>
            <p:ph type="title"/>
          </p:nvPr>
        </p:nvSpPr>
        <p:spPr>
          <a:xfrm>
            <a:off x="369277" y="0"/>
            <a:ext cx="10515600" cy="830629"/>
          </a:xfrm>
        </p:spPr>
        <p:txBody>
          <a:bodyPr/>
          <a:lstStyle/>
          <a:p>
            <a:r>
              <a:rPr lang="hr-HR" sz="3200" b="1" dirty="0" smtClean="0"/>
              <a:t>KONTAKT</a:t>
            </a:r>
          </a:p>
        </p:txBody>
      </p:sp>
      <p:sp>
        <p:nvSpPr>
          <p:cNvPr id="8" name="Rezervirano mjesto sadržaja 7"/>
          <p:cNvSpPr>
            <a:spLocks noGrp="1"/>
          </p:cNvSpPr>
          <p:nvPr>
            <p:ph idx="1"/>
          </p:nvPr>
        </p:nvSpPr>
        <p:spPr>
          <a:xfrm>
            <a:off x="4736122" y="1192579"/>
            <a:ext cx="7280031" cy="4351338"/>
          </a:xfrm>
        </p:spPr>
        <p:txBody>
          <a:bodyPr/>
          <a:lstStyle/>
          <a:p>
            <a:r>
              <a:rPr lang="hr-HR" sz="2000" dirty="0" smtClean="0"/>
              <a:t>Adresa: Trg hrvatskih </a:t>
            </a:r>
            <a:r>
              <a:rPr lang="hr-HR" sz="2000" dirty="0" err="1" smtClean="0"/>
              <a:t>ivanovaca</a:t>
            </a:r>
            <a:r>
              <a:rPr lang="hr-HR" sz="2000" dirty="0" smtClean="0"/>
              <a:t> 10, Ivanec</a:t>
            </a:r>
          </a:p>
          <a:p>
            <a:r>
              <a:rPr lang="hr-HR" sz="2000" dirty="0" smtClean="0"/>
              <a:t>e-mail: </a:t>
            </a:r>
            <a:r>
              <a:rPr lang="hr-HR" sz="2000" dirty="0" err="1" smtClean="0">
                <a:hlinkClick r:id="rId2"/>
              </a:rPr>
              <a:t>projektniured.ivanec</a:t>
            </a:r>
            <a:r>
              <a:rPr lang="hr-HR" sz="2000" dirty="0" smtClean="0">
                <a:hlinkClick r:id="rId2"/>
              </a:rPr>
              <a:t>@</a:t>
            </a:r>
            <a:r>
              <a:rPr lang="hr-HR" sz="2000" dirty="0" err="1" smtClean="0">
                <a:hlinkClick r:id="rId2"/>
              </a:rPr>
              <a:t>gmail.com</a:t>
            </a:r>
            <a:endParaRPr lang="hr-HR" sz="2000" dirty="0" smtClean="0"/>
          </a:p>
          <a:p>
            <a:r>
              <a:rPr lang="hr-HR" sz="2000" dirty="0" smtClean="0"/>
              <a:t>web stranica: </a:t>
            </a:r>
            <a:r>
              <a:rPr lang="hr-HR" sz="2000" dirty="0" smtClean="0">
                <a:hlinkClick r:id="rId3"/>
              </a:rPr>
              <a:t>http://www.ivanec.hr/101-projektni-ured-o-nama</a:t>
            </a:r>
            <a:endParaRPr lang="hr-HR" sz="2000" dirty="0" smtClean="0"/>
          </a:p>
          <a:p>
            <a:r>
              <a:rPr lang="hr-HR" sz="2000" dirty="0" err="1" smtClean="0"/>
              <a:t>facebook</a:t>
            </a:r>
            <a:r>
              <a:rPr lang="hr-HR" sz="2000" dirty="0" smtClean="0"/>
              <a:t> stranica: </a:t>
            </a:r>
            <a:r>
              <a:rPr lang="hr-HR" sz="2000" b="1" i="1" dirty="0" smtClean="0"/>
              <a:t>Projektni ured Grada Ivanca</a:t>
            </a:r>
          </a:p>
          <a:p>
            <a:endParaRPr lang="hr-HR" sz="2000" dirty="0" smtClean="0"/>
          </a:p>
          <a:p>
            <a:endParaRPr lang="hr-HR" sz="2000" dirty="0"/>
          </a:p>
        </p:txBody>
      </p:sp>
      <p:pic>
        <p:nvPicPr>
          <p:cNvPr id="12" name="Slika 11" descr="Screenshot_4.png"/>
          <p:cNvPicPr>
            <a:picLocks noChangeAspect="1"/>
          </p:cNvPicPr>
          <p:nvPr/>
        </p:nvPicPr>
        <p:blipFill>
          <a:blip r:embed="rId4" cstate="print"/>
          <a:stretch>
            <a:fillRect/>
          </a:stretch>
        </p:blipFill>
        <p:spPr>
          <a:xfrm>
            <a:off x="5461122" y="2751626"/>
            <a:ext cx="6029325" cy="3629025"/>
          </a:xfrm>
          <a:prstGeom prst="rect">
            <a:avLst/>
          </a:prstGeom>
        </p:spPr>
      </p:pic>
      <p:sp>
        <p:nvSpPr>
          <p:cNvPr id="9" name="Rezervirano mjesto datuma 8"/>
          <p:cNvSpPr>
            <a:spLocks noGrp="1"/>
          </p:cNvSpPr>
          <p:nvPr>
            <p:ph type="dt" sz="half" idx="10"/>
          </p:nvPr>
        </p:nvSpPr>
        <p:spPr/>
        <p:txBody>
          <a:bodyPr/>
          <a:lstStyle/>
          <a:p>
            <a:pPr>
              <a:defRPr/>
            </a:pPr>
            <a:fld id="{861F3615-6093-4102-B8D7-5B1714CDA6E5}" type="datetime1">
              <a:rPr lang="hr-HR" smtClean="0"/>
              <a:pPr>
                <a:defRPr/>
              </a:pPr>
              <a:t>13.5.2016</a:t>
            </a:fld>
            <a:endParaRPr lang="hr-HR"/>
          </a:p>
        </p:txBody>
      </p:sp>
      <p:sp>
        <p:nvSpPr>
          <p:cNvPr id="10" name="Rezervirano mjesto broja slajda 9"/>
          <p:cNvSpPr>
            <a:spLocks noGrp="1"/>
          </p:cNvSpPr>
          <p:nvPr>
            <p:ph type="sldNum" sz="quarter" idx="12"/>
          </p:nvPr>
        </p:nvSpPr>
        <p:spPr/>
        <p:txBody>
          <a:bodyPr/>
          <a:lstStyle/>
          <a:p>
            <a:pPr>
              <a:defRPr/>
            </a:pPr>
            <a:fld id="{11C5C40B-AA19-4363-BFC4-176CE3D7541C}" type="slidenum">
              <a:rPr lang="hr-HR" smtClean="0"/>
              <a:pPr>
                <a:defRPr/>
              </a:pPr>
              <a:t>22</a:t>
            </a:fld>
            <a:endParaRPr lang="hr-HR"/>
          </a:p>
        </p:txBody>
      </p:sp>
      <p:pic>
        <p:nvPicPr>
          <p:cNvPr id="11" name="Slika 10" descr="911.jpg"/>
          <p:cNvPicPr>
            <a:picLocks noChangeAspect="1"/>
          </p:cNvPicPr>
          <p:nvPr/>
        </p:nvPicPr>
        <p:blipFill>
          <a:blip r:embed="rId5"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38200" y="365125"/>
            <a:ext cx="10515600" cy="701675"/>
          </a:xfrm>
        </p:spPr>
        <p:txBody>
          <a:bodyPr/>
          <a:lstStyle/>
          <a:p>
            <a:pPr algn="ctr"/>
            <a:r>
              <a:rPr lang="hr-HR" sz="3200" b="1" dirty="0" smtClean="0"/>
              <a:t>KAKO RAZMIŠLJATI PROJEKTNO?</a:t>
            </a:r>
            <a:endParaRPr lang="hr-HR" sz="3200" b="1" dirty="0"/>
          </a:p>
        </p:txBody>
      </p:sp>
      <p:graphicFrame>
        <p:nvGraphicFramePr>
          <p:cNvPr id="7" name="Rezervirano mjesto sadržaja 6"/>
          <p:cNvGraphicFramePr>
            <a:graphicFrameLocks noGrp="1"/>
          </p:cNvGraphicFramePr>
          <p:nvPr>
            <p:ph idx="1"/>
          </p:nvPr>
        </p:nvGraphicFramePr>
        <p:xfrm>
          <a:off x="908537" y="1500554"/>
          <a:ext cx="10650415" cy="46881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zervirano mjesto datuma 3"/>
          <p:cNvSpPr>
            <a:spLocks noGrp="1"/>
          </p:cNvSpPr>
          <p:nvPr>
            <p:ph type="dt" sz="half" idx="10"/>
          </p:nvPr>
        </p:nvSpPr>
        <p:spPr/>
        <p:txBody>
          <a:bodyPr/>
          <a:lstStyle/>
          <a:p>
            <a:pPr>
              <a:defRPr/>
            </a:pPr>
            <a:fld id="{1C99E59D-F2A8-409A-AC1C-B61F1ABE38A1}"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23</a:t>
            </a:fld>
            <a:endParaRPr lang="hr-HR"/>
          </a:p>
        </p:txBody>
      </p:sp>
      <p:pic>
        <p:nvPicPr>
          <p:cNvPr id="6" name="Slika 5" descr="911.jpg"/>
          <p:cNvPicPr>
            <a:picLocks noChangeAspect="1"/>
          </p:cNvPicPr>
          <p:nvPr/>
        </p:nvPicPr>
        <p:blipFill>
          <a:blip r:embed="rId7"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zervirano mjesto datuma 3"/>
          <p:cNvSpPr>
            <a:spLocks noGrp="1"/>
          </p:cNvSpPr>
          <p:nvPr>
            <p:ph type="dt" sz="half" idx="10"/>
          </p:nvPr>
        </p:nvSpPr>
        <p:spPr/>
        <p:txBody>
          <a:bodyPr/>
          <a:lstStyle/>
          <a:p>
            <a:pPr>
              <a:defRPr/>
            </a:pPr>
            <a:fld id="{4DF19233-2802-4B29-9B8F-90753C1CAC0A}"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24</a:t>
            </a:fld>
            <a:endParaRPr lang="hr-HR"/>
          </a:p>
        </p:txBody>
      </p:sp>
      <p:pic>
        <p:nvPicPr>
          <p:cNvPr id="6" name="Slika 5"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graphicFrame>
        <p:nvGraphicFramePr>
          <p:cNvPr id="9" name="Rezervirano mjesto sadržaja 8"/>
          <p:cNvGraphicFramePr>
            <a:graphicFrameLocks noGrp="1"/>
          </p:cNvGraphicFramePr>
          <p:nvPr>
            <p:ph idx="1"/>
          </p:nvPr>
        </p:nvGraphicFramePr>
        <p:xfrm>
          <a:off x="838200" y="527050"/>
          <a:ext cx="10515600" cy="56499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49924" y="1994633"/>
            <a:ext cx="10515600" cy="1325563"/>
          </a:xfrm>
        </p:spPr>
        <p:txBody>
          <a:bodyPr/>
          <a:lstStyle/>
          <a:p>
            <a:pPr algn="ctr"/>
            <a:r>
              <a:rPr lang="hr-HR" sz="6600" b="1" i="1" dirty="0" smtClean="0">
                <a:latin typeface="Book Antiqua" pitchFamily="18" charset="0"/>
              </a:rPr>
              <a:t>Hvala na pozornosti!</a:t>
            </a:r>
            <a:endParaRPr lang="hr-HR" sz="6600" b="1" i="1" dirty="0">
              <a:latin typeface="Book Antiqua" pitchFamily="18" charset="0"/>
            </a:endParaRPr>
          </a:p>
        </p:txBody>
      </p:sp>
      <p:sp>
        <p:nvSpPr>
          <p:cNvPr id="4" name="Rezervirano mjesto datuma 3"/>
          <p:cNvSpPr>
            <a:spLocks noGrp="1"/>
          </p:cNvSpPr>
          <p:nvPr>
            <p:ph type="dt" sz="half" idx="10"/>
          </p:nvPr>
        </p:nvSpPr>
        <p:spPr/>
        <p:txBody>
          <a:bodyPr/>
          <a:lstStyle/>
          <a:p>
            <a:pPr>
              <a:defRPr/>
            </a:pPr>
            <a:fld id="{5DEB3292-3B90-467F-AB31-826C91C0BC45}" type="datetime1">
              <a:rPr lang="hr-HR" smtClean="0"/>
              <a:pPr>
                <a:defRPr/>
              </a:pPr>
              <a:t>13.5.2016</a:t>
            </a:fld>
            <a:endParaRPr lang="hr-HR"/>
          </a:p>
        </p:txBody>
      </p:sp>
      <p:sp>
        <p:nvSpPr>
          <p:cNvPr id="5" name="Rezervirano mjesto broja slajda 4"/>
          <p:cNvSpPr>
            <a:spLocks noGrp="1"/>
          </p:cNvSpPr>
          <p:nvPr>
            <p:ph type="sldNum" sz="quarter" idx="12"/>
          </p:nvPr>
        </p:nvSpPr>
        <p:spPr/>
        <p:txBody>
          <a:bodyPr/>
          <a:lstStyle/>
          <a:p>
            <a:pPr>
              <a:defRPr/>
            </a:pPr>
            <a:fld id="{11C5C40B-AA19-4363-BFC4-176CE3D7541C}" type="slidenum">
              <a:rPr lang="hr-HR" smtClean="0"/>
              <a:pPr>
                <a:defRPr/>
              </a:pPr>
              <a:t>25</a:t>
            </a:fld>
            <a:endParaRPr lang="hr-HR"/>
          </a:p>
        </p:txBody>
      </p:sp>
      <p:pic>
        <p:nvPicPr>
          <p:cNvPr id="6" name="Slika 5" descr="911.jpg"/>
          <p:cNvPicPr>
            <a:picLocks noChangeAspect="1"/>
          </p:cNvPicPr>
          <p:nvPr/>
        </p:nvPicPr>
        <p:blipFill>
          <a:blip r:embed="rId2" cstate="print"/>
          <a:srcRect l="10919" r="8649"/>
          <a:stretch>
            <a:fillRect/>
          </a:stretch>
        </p:blipFill>
        <p:spPr>
          <a:xfrm>
            <a:off x="10890740" y="0"/>
            <a:ext cx="1301260" cy="950033"/>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sustava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786</TotalTime>
  <Words>2236</Words>
  <Application>Microsoft Office PowerPoint</Application>
  <PresentationFormat>Prilagođeno</PresentationFormat>
  <Paragraphs>287</Paragraphs>
  <Slides>25</Slides>
  <Notes>6</Notes>
  <HiddenSlides>0</HiddenSlides>
  <MMClips>0</MMClips>
  <ScaleCrop>false</ScaleCrop>
  <HeadingPairs>
    <vt:vector size="4" baseType="variant">
      <vt:variant>
        <vt:lpstr>Tema</vt:lpstr>
      </vt:variant>
      <vt:variant>
        <vt:i4>1</vt:i4>
      </vt:variant>
      <vt:variant>
        <vt:lpstr>Naslovi slajdova</vt:lpstr>
      </vt:variant>
      <vt:variant>
        <vt:i4>25</vt:i4>
      </vt:variant>
    </vt:vector>
  </HeadingPairs>
  <TitlesOfParts>
    <vt:vector size="26" baseType="lpstr">
      <vt:lpstr>Tema sustava Office</vt:lpstr>
      <vt:lpstr>Prezentacija Javnog poziva</vt:lpstr>
      <vt:lpstr>Ciljevi i predmet Programa</vt:lpstr>
      <vt:lpstr>Slajd 3</vt:lpstr>
      <vt:lpstr>Mjere Programa</vt:lpstr>
      <vt:lpstr>A1 – sve vrste objekata iz skupine „HOTELI”: hotel, aparthotel, turističko naselje, hotel baština (haritage), pansion, turistički apartmani, difuzni hotel, integralni hotel</vt:lpstr>
      <vt:lpstr>A2 – „Kampovi i druge vrste ugostiteljskih objekata za smještaj” (kamp, kamp odmorište, hostel i druge vrste ugostiteljskih objekata za smještaj)</vt:lpstr>
      <vt:lpstr>Slajd 7</vt:lpstr>
      <vt:lpstr>Slajd 8</vt:lpstr>
      <vt:lpstr>Slajd 9</vt:lpstr>
      <vt:lpstr>Slajd 10</vt:lpstr>
      <vt:lpstr>Slajd 11</vt:lpstr>
      <vt:lpstr>NAČIN ISPLATE</vt:lpstr>
      <vt:lpstr>NEPRIHVATLJIVI TROŠKOVI</vt:lpstr>
      <vt:lpstr>NAPOMENE:</vt:lpstr>
      <vt:lpstr>NAČIN PODNOŠENJA ZAHTJEVA</vt:lpstr>
      <vt:lpstr>DOKUMENTACIJA KOJA SE DOSTAVLJA UZ ZAHTJEV</vt:lpstr>
      <vt:lpstr>OPĆI KRITERIJI ZA OCJENU PROJEKTA</vt:lpstr>
      <vt:lpstr>Slajd 18</vt:lpstr>
      <vt:lpstr>PROJEKTNI URED GRADA IVANCA</vt:lpstr>
      <vt:lpstr>Slajd 20</vt:lpstr>
      <vt:lpstr>Slajd 21</vt:lpstr>
      <vt:lpstr>KONTAKT</vt:lpstr>
      <vt:lpstr>KAKO RAZMIŠLJATI PROJEKTNO?</vt:lpstr>
      <vt:lpstr>Slajd 24</vt:lpstr>
      <vt:lpstr>Hvala na pozornosti!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Prezentacija Javnog poziva</dc:title>
  <dc:creator>KORISNIK5</dc:creator>
  <cp:lastModifiedBy>KORISNIK 3</cp:lastModifiedBy>
  <cp:revision>77</cp:revision>
  <dcterms:created xsi:type="dcterms:W3CDTF">2016-05-06T07:36:07Z</dcterms:created>
  <dcterms:modified xsi:type="dcterms:W3CDTF">2016-05-13T05:30:23Z</dcterms:modified>
</cp:coreProperties>
</file>